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wdp" ContentType="image/vnd.ms-photo"/>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32" r:id="rId4"/>
    <p:sldMasterId id="2147483756" r:id="rId5"/>
  </p:sldMasterIdLst>
  <p:notesMasterIdLst>
    <p:notesMasterId r:id="rId18"/>
  </p:notesMasterIdLst>
  <p:handoutMasterIdLst>
    <p:handoutMasterId r:id="rId19"/>
  </p:handoutMasterIdLst>
  <p:sldIdLst>
    <p:sldId id="376" r:id="rId6"/>
    <p:sldId id="398" r:id="rId7"/>
    <p:sldId id="399" r:id="rId8"/>
    <p:sldId id="402" r:id="rId9"/>
    <p:sldId id="401" r:id="rId10"/>
    <p:sldId id="391" r:id="rId11"/>
    <p:sldId id="392" r:id="rId12"/>
    <p:sldId id="393" r:id="rId13"/>
    <p:sldId id="397" r:id="rId14"/>
    <p:sldId id="396" r:id="rId15"/>
    <p:sldId id="403" r:id="rId16"/>
    <p:sldId id="404" r:id="rId17"/>
  </p:sldIdLst>
  <p:sldSz cx="12188825" cy="6858000"/>
  <p:notesSz cx="6858000" cy="9144000"/>
  <p:defaultTextStyle>
    <a:defPPr>
      <a:defRPr lang="en-US"/>
    </a:defPPr>
    <a:lvl1pPr marL="0" algn="l" defTabSz="914363" rtl="0" eaLnBrk="1" latinLnBrk="0" hangingPunct="1">
      <a:defRPr sz="1800" kern="1200">
        <a:solidFill>
          <a:schemeClr val="tx1"/>
        </a:solidFill>
        <a:latin typeface="+mn-lt"/>
        <a:ea typeface="+mn-ea"/>
        <a:cs typeface="+mn-cs"/>
      </a:defRPr>
    </a:lvl1pPr>
    <a:lvl2pPr marL="457182" algn="l" defTabSz="914363" rtl="0" eaLnBrk="1" latinLnBrk="0" hangingPunct="1">
      <a:defRPr sz="1800" kern="1200">
        <a:solidFill>
          <a:schemeClr val="tx1"/>
        </a:solidFill>
        <a:latin typeface="+mn-lt"/>
        <a:ea typeface="+mn-ea"/>
        <a:cs typeface="+mn-cs"/>
      </a:defRPr>
    </a:lvl2pPr>
    <a:lvl3pPr marL="914363" algn="l" defTabSz="914363" rtl="0" eaLnBrk="1" latinLnBrk="0" hangingPunct="1">
      <a:defRPr sz="1800" kern="1200">
        <a:solidFill>
          <a:schemeClr val="tx1"/>
        </a:solidFill>
        <a:latin typeface="+mn-lt"/>
        <a:ea typeface="+mn-ea"/>
        <a:cs typeface="+mn-cs"/>
      </a:defRPr>
    </a:lvl3pPr>
    <a:lvl4pPr marL="1371545" algn="l" defTabSz="914363" rtl="0" eaLnBrk="1" latinLnBrk="0" hangingPunct="1">
      <a:defRPr sz="1800" kern="1200">
        <a:solidFill>
          <a:schemeClr val="tx1"/>
        </a:solidFill>
        <a:latin typeface="+mn-lt"/>
        <a:ea typeface="+mn-ea"/>
        <a:cs typeface="+mn-cs"/>
      </a:defRPr>
    </a:lvl4pPr>
    <a:lvl5pPr marL="1828727" algn="l" defTabSz="914363" rtl="0" eaLnBrk="1" latinLnBrk="0" hangingPunct="1">
      <a:defRPr sz="1800" kern="1200">
        <a:solidFill>
          <a:schemeClr val="tx1"/>
        </a:solidFill>
        <a:latin typeface="+mn-lt"/>
        <a:ea typeface="+mn-ea"/>
        <a:cs typeface="+mn-cs"/>
      </a:defRPr>
    </a:lvl5pPr>
    <a:lvl6pPr marL="2285909" algn="l" defTabSz="914363" rtl="0" eaLnBrk="1" latinLnBrk="0" hangingPunct="1">
      <a:defRPr sz="1800" kern="1200">
        <a:solidFill>
          <a:schemeClr val="tx1"/>
        </a:solidFill>
        <a:latin typeface="+mn-lt"/>
        <a:ea typeface="+mn-ea"/>
        <a:cs typeface="+mn-cs"/>
      </a:defRPr>
    </a:lvl6pPr>
    <a:lvl7pPr marL="2743090" algn="l" defTabSz="914363" rtl="0" eaLnBrk="1" latinLnBrk="0" hangingPunct="1">
      <a:defRPr sz="1800" kern="1200">
        <a:solidFill>
          <a:schemeClr val="tx1"/>
        </a:solidFill>
        <a:latin typeface="+mn-lt"/>
        <a:ea typeface="+mn-ea"/>
        <a:cs typeface="+mn-cs"/>
      </a:defRPr>
    </a:lvl7pPr>
    <a:lvl8pPr marL="3200272" algn="l" defTabSz="914363" rtl="0" eaLnBrk="1" latinLnBrk="0" hangingPunct="1">
      <a:defRPr sz="1800" kern="1200">
        <a:solidFill>
          <a:schemeClr val="tx1"/>
        </a:solidFill>
        <a:latin typeface="+mn-lt"/>
        <a:ea typeface="+mn-ea"/>
        <a:cs typeface="+mn-cs"/>
      </a:defRPr>
    </a:lvl8pPr>
    <a:lvl9pPr marL="3657454" algn="l" defTabSz="914363" rtl="0" eaLnBrk="1" latinLnBrk="0" hangingPunct="1">
      <a:defRPr sz="1800" kern="1200">
        <a:solidFill>
          <a:schemeClr val="tx1"/>
        </a:solidFill>
        <a:latin typeface="+mn-lt"/>
        <a:ea typeface="+mn-ea"/>
        <a:cs typeface="+mn-cs"/>
      </a:defRPr>
    </a:lvl9pPr>
  </p:defaultTextStyle>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BFBFB"/>
    <a:srgbClr val="FFFFFF"/>
    <a:srgbClr val="000000"/>
    <a:srgbClr val="929292"/>
    <a:srgbClr val="4D4D4D"/>
    <a:srgbClr val="EE8200"/>
    <a:srgbClr val="F28500"/>
    <a:srgbClr val="83B800"/>
    <a:srgbClr val="00AEEF"/>
    <a:srgbClr val="646464"/>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3062" autoAdjust="0"/>
    <p:restoredTop sz="91074" autoAdjust="0"/>
  </p:normalViewPr>
  <p:slideViewPr>
    <p:cSldViewPr snapToGrid="0">
      <p:cViewPr varScale="1">
        <p:scale>
          <a:sx n="88" d="100"/>
          <a:sy n="88" d="100"/>
        </p:scale>
        <p:origin x="-588" y="-114"/>
      </p:cViewPr>
      <p:guideLst>
        <p:guide orient="horz" pos="147"/>
        <p:guide orient="horz" pos="4171"/>
        <p:guide orient="horz" pos="2307"/>
        <p:guide orient="horz" pos="3565"/>
        <p:guide orient="horz" pos="3624"/>
        <p:guide orient="horz" pos="912"/>
        <p:guide orient="horz" pos="1057"/>
        <p:guide orient="horz" pos="2375"/>
        <p:guide orient="horz" pos="1114"/>
        <p:guide pos="3806"/>
        <p:guide pos="2557"/>
        <p:guide pos="128"/>
        <p:guide pos="6301"/>
        <p:guide pos="1312"/>
        <p:guide pos="5123"/>
        <p:guide pos="1379"/>
        <p:guide pos="2626"/>
        <p:guide pos="3882"/>
        <p:guide pos="5056"/>
        <p:guide pos="6368"/>
        <p:guide pos="7548"/>
        <p:guide pos="328"/>
      </p:guideLst>
    </p:cSldViewPr>
  </p:slideViewPr>
  <p:outlineViewPr>
    <p:cViewPr>
      <p:scale>
        <a:sx n="33" d="100"/>
        <a:sy n="33" d="100"/>
      </p:scale>
      <p:origin x="0" y="10500"/>
    </p:cViewPr>
  </p:outlineViewPr>
  <p:notesTextViewPr>
    <p:cViewPr>
      <p:scale>
        <a:sx n="100" d="100"/>
        <a:sy n="100" d="100"/>
      </p:scale>
      <p:origin x="0" y="0"/>
    </p:cViewPr>
  </p:notesTextViewPr>
  <p:sorterViewPr>
    <p:cViewPr>
      <p:scale>
        <a:sx n="100" d="100"/>
        <a:sy n="100" d="100"/>
      </p:scale>
      <p:origin x="0" y="30"/>
    </p:cViewPr>
  </p:sorterViewPr>
  <p:notesViewPr>
    <p:cSldViewPr snapToGrid="0" showGuides="1">
      <p:cViewPr varScale="1">
        <p:scale>
          <a:sx n="99" d="100"/>
          <a:sy n="99" d="100"/>
        </p:scale>
        <p:origin x="-3492" y="-108"/>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notesMaster" Target="notesMasters/notesMaster1.xml"/><Relationship Id="rId3" Type="http://schemas.openxmlformats.org/officeDocument/2006/relationships/customXml" Target="../customXml/item3.xml"/><Relationship Id="rId21" Type="http://schemas.openxmlformats.org/officeDocument/2006/relationships/viewProps" Target="viewProps.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slide" Target="slides/slide12.xml"/><Relationship Id="rId2" Type="http://schemas.openxmlformats.org/officeDocument/2006/relationships/customXml" Target="../customXml/item2.xml"/><Relationship Id="rId16" Type="http://schemas.openxmlformats.org/officeDocument/2006/relationships/slide" Target="slides/slide11.xml"/><Relationship Id="rId20"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2.xml"/><Relationship Id="rId15" Type="http://schemas.openxmlformats.org/officeDocument/2006/relationships/slide" Target="slides/slide10.xml"/><Relationship Id="rId23" Type="http://schemas.openxmlformats.org/officeDocument/2006/relationships/tableStyles" Target="tableStyles.xml"/><Relationship Id="rId10" Type="http://schemas.openxmlformats.org/officeDocument/2006/relationships/slide" Target="slides/slide5.xml"/><Relationship Id="rId19" Type="http://schemas.openxmlformats.org/officeDocument/2006/relationships/handoutMaster" Target="handoutMasters/handoutMaster1.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1C3F5198-D814-4F07-A84F-942E63C84983}" type="datetimeFigureOut">
              <a:rPr lang="en-US" smtClean="0">
                <a:latin typeface="Segoe UI" pitchFamily="34" charset="0"/>
              </a:rPr>
              <a:pPr/>
              <a:t>6/28/2012</a:t>
            </a:fld>
            <a:endParaRPr lang="en-US" dirty="0">
              <a:latin typeface="Segoe UI" pitchFamily="34" charset="0"/>
            </a:endParaRPr>
          </a:p>
        </p:txBody>
      </p:sp>
      <p:sp>
        <p:nvSpPr>
          <p:cNvPr id="4" name="Footer Placeholder 3"/>
          <p:cNvSpPr>
            <a:spLocks noGrp="1"/>
          </p:cNvSpPr>
          <p:nvPr>
            <p:ph type="ftr" sz="quarter" idx="2"/>
          </p:nvPr>
        </p:nvSpPr>
        <p:spPr>
          <a:xfrm>
            <a:off x="0" y="8685213"/>
            <a:ext cx="6248400" cy="457200"/>
          </a:xfrm>
          <a:prstGeom prst="rect">
            <a:avLst/>
          </a:prstGeom>
        </p:spPr>
        <p:txBody>
          <a:bodyPr vert="horz" lIns="91440" tIns="45720" rIns="91440" bIns="45720" rtlCol="0" anchor="b"/>
          <a:lstStyle>
            <a:lvl1pPr algn="l">
              <a:defRPr sz="1200"/>
            </a:lvl1pPr>
          </a:lstStyle>
          <a:p>
            <a:r>
              <a:rPr lang="en-US" sz="500" dirty="0" smtClean="0">
                <a:solidFill>
                  <a:srgbClr val="000000"/>
                </a:solidFill>
                <a:latin typeface="Segoe UI" pitchFamily="34" charset="0"/>
              </a:rPr>
              <a:t>© 2012 Microsoft Corporation. All rights reserved. Microsoft, Windows, Windows Vista and other product names are or may be registered trademarks and/or trademarks in the U.S. and/or other countries.</a:t>
            </a:r>
          </a:p>
          <a:p>
            <a:r>
              <a:rPr lang="en-US" sz="500" dirty="0" smtClean="0">
                <a:solidFill>
                  <a:srgbClr val="000000"/>
                </a:solidFill>
                <a:latin typeface="Segoe UI" pitchFamily="34" charset="0"/>
              </a:rPr>
              <a:t>The information herein is for informational purposes only and represents the current view of Microsoft Corporation as of the date of this presentation.  Because Microsoft must respond to changing market conditions, it should not be interpreted to be a commitment on the part of Microsoft, and Microsoft cannot guarantee the accuracy of any information provided after the date of this presentation.  </a:t>
            </a:r>
            <a:br>
              <a:rPr lang="en-US" sz="500" dirty="0" smtClean="0">
                <a:solidFill>
                  <a:srgbClr val="000000"/>
                </a:solidFill>
                <a:latin typeface="Segoe UI" pitchFamily="34" charset="0"/>
              </a:rPr>
            </a:br>
            <a:r>
              <a:rPr lang="en-US" sz="500" dirty="0" smtClean="0">
                <a:solidFill>
                  <a:srgbClr val="000000"/>
                </a:solidFill>
                <a:latin typeface="Segoe UI" pitchFamily="34" charset="0"/>
              </a:rPr>
              <a:t>MICROSOFT MAKES NO WARRANTIES, EXPRESS, IMPLIED OR STATUTORY, AS TO THE INFORMATION IN THIS PRESENTATION.</a:t>
            </a:r>
          </a:p>
        </p:txBody>
      </p:sp>
      <p:sp>
        <p:nvSpPr>
          <p:cNvPr id="5" name="Slide Number Placeholder 4"/>
          <p:cNvSpPr>
            <a:spLocks noGrp="1"/>
          </p:cNvSpPr>
          <p:nvPr>
            <p:ph type="sldNum" sz="quarter" idx="3"/>
          </p:nvPr>
        </p:nvSpPr>
        <p:spPr>
          <a:xfrm>
            <a:off x="6248399" y="8685213"/>
            <a:ext cx="608013" cy="457200"/>
          </a:xfrm>
          <a:prstGeom prst="rect">
            <a:avLst/>
          </a:prstGeom>
        </p:spPr>
        <p:txBody>
          <a:bodyPr vert="horz" lIns="91440" tIns="45720" rIns="91440" bIns="45720" rtlCol="0" anchor="b"/>
          <a:lstStyle>
            <a:lvl1pPr algn="r">
              <a:defRPr sz="1200"/>
            </a:lvl1pPr>
          </a:lstStyle>
          <a:p>
            <a:fld id="{8980CB99-47E3-46F4-AAEB-3919FBEFC014}" type="slidenum">
              <a:rPr lang="en-US" smtClean="0">
                <a:latin typeface="Segoe UI" pitchFamily="34" charset="0"/>
              </a:rPr>
              <a:pPr/>
              <a:t>‹#›</a:t>
            </a:fld>
            <a:endParaRPr lang="en-US" dirty="0">
              <a:latin typeface="Segoe UI" pitchFamily="34" charset="0"/>
            </a:endParaRPr>
          </a:p>
        </p:txBody>
      </p:sp>
      <p:sp>
        <p:nvSpPr>
          <p:cNvPr id="8" name="Header Placeholder 5"/>
          <p:cNvSpPr>
            <a:spLocks noGrp="1"/>
          </p:cNvSpPr>
          <p:nvPr>
            <p:ph type="hdr" sz="quarter"/>
          </p:nvPr>
        </p:nvSpPr>
        <p:spPr>
          <a:xfrm>
            <a:off x="0" y="0"/>
            <a:ext cx="2971800" cy="457200"/>
          </a:xfrm>
          <a:prstGeom prst="rect">
            <a:avLst/>
          </a:prstGeom>
        </p:spPr>
        <p:txBody>
          <a:bodyPr vert="horz" lIns="91440" tIns="45720" rIns="91440" bIns="45720" rtlCol="0"/>
          <a:lstStyle>
            <a:defPPr>
              <a:defRPr lang="en-US"/>
            </a:defPPr>
            <a:lvl1pPr marL="0" algn="l" defTabSz="686047" rtl="0" eaLnBrk="1" latinLnBrk="0" hangingPunct="1">
              <a:defRPr sz="1400" kern="1200">
                <a:solidFill>
                  <a:schemeClr val="tx1"/>
                </a:solidFill>
                <a:latin typeface="+mn-lt"/>
                <a:ea typeface="+mn-ea"/>
                <a:cs typeface="+mn-cs"/>
              </a:defRPr>
            </a:lvl1pPr>
            <a:lvl2pPr marL="343024" algn="l" defTabSz="686047" rtl="0" eaLnBrk="1" latinLnBrk="0" hangingPunct="1">
              <a:defRPr sz="1400" kern="1200">
                <a:solidFill>
                  <a:schemeClr val="tx1"/>
                </a:solidFill>
                <a:latin typeface="+mn-lt"/>
                <a:ea typeface="+mn-ea"/>
                <a:cs typeface="+mn-cs"/>
              </a:defRPr>
            </a:lvl2pPr>
            <a:lvl3pPr marL="686047" algn="l" defTabSz="686047" rtl="0" eaLnBrk="1" latinLnBrk="0" hangingPunct="1">
              <a:defRPr sz="1400" kern="1200">
                <a:solidFill>
                  <a:schemeClr val="tx1"/>
                </a:solidFill>
                <a:latin typeface="+mn-lt"/>
                <a:ea typeface="+mn-ea"/>
                <a:cs typeface="+mn-cs"/>
              </a:defRPr>
            </a:lvl3pPr>
            <a:lvl4pPr marL="1029070" algn="l" defTabSz="686047" rtl="0" eaLnBrk="1" latinLnBrk="0" hangingPunct="1">
              <a:defRPr sz="1400" kern="1200">
                <a:solidFill>
                  <a:schemeClr val="tx1"/>
                </a:solidFill>
                <a:latin typeface="+mn-lt"/>
                <a:ea typeface="+mn-ea"/>
                <a:cs typeface="+mn-cs"/>
              </a:defRPr>
            </a:lvl4pPr>
            <a:lvl5pPr marL="1372094" algn="l" defTabSz="686047" rtl="0" eaLnBrk="1" latinLnBrk="0" hangingPunct="1">
              <a:defRPr sz="1400" kern="1200">
                <a:solidFill>
                  <a:schemeClr val="tx1"/>
                </a:solidFill>
                <a:latin typeface="+mn-lt"/>
                <a:ea typeface="+mn-ea"/>
                <a:cs typeface="+mn-cs"/>
              </a:defRPr>
            </a:lvl5pPr>
            <a:lvl6pPr marL="1715118" algn="l" defTabSz="686047" rtl="0" eaLnBrk="1" latinLnBrk="0" hangingPunct="1">
              <a:defRPr sz="1400" kern="1200">
                <a:solidFill>
                  <a:schemeClr val="tx1"/>
                </a:solidFill>
                <a:latin typeface="+mn-lt"/>
                <a:ea typeface="+mn-ea"/>
                <a:cs typeface="+mn-cs"/>
              </a:defRPr>
            </a:lvl6pPr>
            <a:lvl7pPr marL="2058140" algn="l" defTabSz="686047" rtl="0" eaLnBrk="1" latinLnBrk="0" hangingPunct="1">
              <a:defRPr sz="1400" kern="1200">
                <a:solidFill>
                  <a:schemeClr val="tx1"/>
                </a:solidFill>
                <a:latin typeface="+mn-lt"/>
                <a:ea typeface="+mn-ea"/>
                <a:cs typeface="+mn-cs"/>
              </a:defRPr>
            </a:lvl7pPr>
            <a:lvl8pPr marL="2401164" algn="l" defTabSz="686047" rtl="0" eaLnBrk="1" latinLnBrk="0" hangingPunct="1">
              <a:defRPr sz="1400" kern="1200">
                <a:solidFill>
                  <a:schemeClr val="tx1"/>
                </a:solidFill>
                <a:latin typeface="+mn-lt"/>
                <a:ea typeface="+mn-ea"/>
                <a:cs typeface="+mn-cs"/>
              </a:defRPr>
            </a:lvl8pPr>
            <a:lvl9pPr marL="2744188" algn="l" defTabSz="686047" rtl="0" eaLnBrk="1" latinLnBrk="0" hangingPunct="1">
              <a:defRPr sz="1400" kern="1200">
                <a:solidFill>
                  <a:schemeClr val="tx1"/>
                </a:solidFill>
                <a:latin typeface="+mn-lt"/>
                <a:ea typeface="+mn-ea"/>
                <a:cs typeface="+mn-cs"/>
              </a:defRPr>
            </a:lvl9pPr>
          </a:lstStyle>
          <a:p>
            <a:r>
              <a:rPr lang="en-US" dirty="0" smtClean="0">
                <a:latin typeface="Segoe UI" pitchFamily="34" charset="0"/>
                <a:ea typeface="Segoe UI" pitchFamily="34" charset="0"/>
                <a:cs typeface="Segoe UI" pitchFamily="34" charset="0"/>
              </a:rPr>
              <a:t>&lt;Event Name&gt;</a:t>
            </a:r>
            <a:endParaRPr lang="en-US" dirty="0">
              <a:latin typeface="Segoe UI" pitchFamily="34" charset="0"/>
              <a:ea typeface="Segoe UI" pitchFamily="34" charset="0"/>
              <a:cs typeface="Segoe UI" pitchFamily="34" charset="0"/>
            </a:endParaRPr>
          </a:p>
        </p:txBody>
      </p:sp>
    </p:spTree>
    <p:extLst>
      <p:ext uri="{BB962C8B-B14F-4D97-AF65-F5344CB8AC3E}">
        <p14:creationId xmlns:p14="http://schemas.microsoft.com/office/powerpoint/2010/main" val="3904595630"/>
      </p:ext>
    </p:extLst>
  </p:cSld>
  <p:clrMap bg1="lt1" tx1="dk1" bg2="lt2" tx2="dk2" accent1="accent1" accent2="accent2" accent3="accent3" accent4="accent4" accent5="accent5" accent6="accent6" hlink="hlink" folHlink="folHlink"/>
</p:handoutMaster>
</file>

<file path=ppt/media/hdphoto1.wdp>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atin typeface="Segoe UI" pitchFamily="34" charset="0"/>
              </a:defRPr>
            </a:lvl1pPr>
          </a:lstStyle>
          <a:p>
            <a:fld id="{7C3FBCD4-166E-446F-AF18-7D4A0CF9AEF6}" type="datetimeFigureOut">
              <a:rPr lang="en-US" smtClean="0"/>
              <a:pPr/>
              <a:t>6/28/2012</a:t>
            </a:fld>
            <a:endParaRPr lang="en-US" dirty="0"/>
          </a:p>
        </p:txBody>
      </p:sp>
      <p:sp>
        <p:nvSpPr>
          <p:cNvPr id="4" name="Slide Image Placeholder 3"/>
          <p:cNvSpPr>
            <a:spLocks noGrp="1" noRot="1" noChangeAspect="1"/>
          </p:cNvSpPr>
          <p:nvPr>
            <p:ph type="sldImg" idx="2"/>
          </p:nvPr>
        </p:nvSpPr>
        <p:spPr>
          <a:xfrm>
            <a:off x="382588" y="685800"/>
            <a:ext cx="6092825"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6" name="Footer Placeholder 5"/>
          <p:cNvSpPr>
            <a:spLocks noGrp="1"/>
          </p:cNvSpPr>
          <p:nvPr>
            <p:ph type="ftr" sz="quarter" idx="4"/>
          </p:nvPr>
        </p:nvSpPr>
        <p:spPr>
          <a:xfrm>
            <a:off x="0" y="8685213"/>
            <a:ext cx="6172200" cy="457200"/>
          </a:xfrm>
          <a:prstGeom prst="rect">
            <a:avLst/>
          </a:prstGeom>
        </p:spPr>
        <p:txBody>
          <a:bodyPr vert="horz" lIns="91440" tIns="45720" rIns="91440" bIns="45720" rtlCol="0" anchor="b"/>
          <a:lstStyle>
            <a:lvl1pPr algn="l">
              <a:defRPr sz="500">
                <a:latin typeface="Segoe" pitchFamily="34" charset="0"/>
              </a:defRPr>
            </a:lvl1pPr>
          </a:lstStyle>
          <a:p>
            <a:r>
              <a:rPr lang="en-US" dirty="0" smtClean="0">
                <a:solidFill>
                  <a:srgbClr val="000000"/>
                </a:solidFill>
                <a:latin typeface="Segoe UI" pitchFamily="34" charset="0"/>
              </a:rPr>
              <a:t>© 2012 Microsoft Corporation. All rights reserved. Microsoft, Windows, Windows Vista and other product names are or may be registered trademarks and/or trademarks in the U.S. and/or other countries.</a:t>
            </a:r>
          </a:p>
          <a:p>
            <a:r>
              <a:rPr lang="en-US" dirty="0" smtClean="0">
                <a:solidFill>
                  <a:srgbClr val="000000"/>
                </a:solidFill>
                <a:latin typeface="Segoe UI" pitchFamily="34" charset="0"/>
              </a:rPr>
              <a:t>The information herein is for informational purposes only and represents the current view of Microsoft Corporation as of the date of this presentation.  Because Microsoft must respond to changing market conditions, it should not be interpreted to be a commitment on the part of Microsoft, and Microsoft cannot guarantee the accuracy of any information provided after the date of this presentation.  </a:t>
            </a:r>
            <a:br>
              <a:rPr lang="en-US" dirty="0" smtClean="0">
                <a:solidFill>
                  <a:srgbClr val="000000"/>
                </a:solidFill>
                <a:latin typeface="Segoe UI" pitchFamily="34" charset="0"/>
              </a:rPr>
            </a:br>
            <a:r>
              <a:rPr lang="en-US" dirty="0" smtClean="0">
                <a:solidFill>
                  <a:srgbClr val="000000"/>
                </a:solidFill>
                <a:latin typeface="Segoe UI" pitchFamily="34" charset="0"/>
              </a:rPr>
              <a:t>MICROSOFT MAKES NO WARRANTIES, EXPRESS, IMPLIED OR STATUTORY, AS TO THE INFORMATION IN THIS PRESENTATION.</a:t>
            </a:r>
          </a:p>
        </p:txBody>
      </p:sp>
      <p:sp>
        <p:nvSpPr>
          <p:cNvPr id="7" name="Slide Number Placeholder 6"/>
          <p:cNvSpPr>
            <a:spLocks noGrp="1"/>
          </p:cNvSpPr>
          <p:nvPr>
            <p:ph type="sldNum" sz="quarter" idx="5"/>
          </p:nvPr>
        </p:nvSpPr>
        <p:spPr>
          <a:xfrm>
            <a:off x="6172199" y="8685213"/>
            <a:ext cx="684213" cy="457200"/>
          </a:xfrm>
          <a:prstGeom prst="rect">
            <a:avLst/>
          </a:prstGeom>
        </p:spPr>
        <p:txBody>
          <a:bodyPr vert="horz" lIns="91440" tIns="45720" rIns="91440" bIns="45720" rtlCol="0" anchor="b"/>
          <a:lstStyle>
            <a:lvl1pPr algn="r">
              <a:defRPr sz="1200">
                <a:latin typeface="Segoe UI" pitchFamily="34" charset="0"/>
              </a:defRPr>
            </a:lvl1pPr>
          </a:lstStyle>
          <a:p>
            <a:fld id="{8B263312-38AA-4E1E-B2B5-0F8F122B24FE}" type="slidenum">
              <a:rPr lang="en-US" smtClean="0"/>
              <a:pPr/>
              <a:t>‹#›</a:t>
            </a:fld>
            <a:endParaRPr lang="en-US" dirty="0"/>
          </a:p>
        </p:txBody>
      </p:sp>
      <p:sp>
        <p:nvSpPr>
          <p:cNvPr id="9" name="Header Placeholder 5"/>
          <p:cNvSpPr>
            <a:spLocks noGrp="1"/>
          </p:cNvSpPr>
          <p:nvPr>
            <p:ph type="hdr" sz="quarter"/>
          </p:nvPr>
        </p:nvSpPr>
        <p:spPr>
          <a:xfrm>
            <a:off x="0" y="0"/>
            <a:ext cx="2971800" cy="457200"/>
          </a:xfrm>
          <a:prstGeom prst="rect">
            <a:avLst/>
          </a:prstGeom>
        </p:spPr>
        <p:txBody>
          <a:bodyPr vert="horz" lIns="91440" tIns="45720" rIns="91440" bIns="45720" rtlCol="0"/>
          <a:lstStyle>
            <a:defPPr>
              <a:defRPr lang="en-US"/>
            </a:defPPr>
            <a:lvl1pPr marL="0" algn="l" defTabSz="686047" rtl="0" eaLnBrk="1" latinLnBrk="0" hangingPunct="1">
              <a:defRPr sz="1400" kern="1200">
                <a:solidFill>
                  <a:schemeClr val="tx1"/>
                </a:solidFill>
                <a:latin typeface="+mn-lt"/>
                <a:ea typeface="+mn-ea"/>
                <a:cs typeface="+mn-cs"/>
              </a:defRPr>
            </a:lvl1pPr>
            <a:lvl2pPr marL="343024" algn="l" defTabSz="686047" rtl="0" eaLnBrk="1" latinLnBrk="0" hangingPunct="1">
              <a:defRPr sz="1400" kern="1200">
                <a:solidFill>
                  <a:schemeClr val="tx1"/>
                </a:solidFill>
                <a:latin typeface="+mn-lt"/>
                <a:ea typeface="+mn-ea"/>
                <a:cs typeface="+mn-cs"/>
              </a:defRPr>
            </a:lvl2pPr>
            <a:lvl3pPr marL="686047" algn="l" defTabSz="686047" rtl="0" eaLnBrk="1" latinLnBrk="0" hangingPunct="1">
              <a:defRPr sz="1400" kern="1200">
                <a:solidFill>
                  <a:schemeClr val="tx1"/>
                </a:solidFill>
                <a:latin typeface="+mn-lt"/>
                <a:ea typeface="+mn-ea"/>
                <a:cs typeface="+mn-cs"/>
              </a:defRPr>
            </a:lvl3pPr>
            <a:lvl4pPr marL="1029070" algn="l" defTabSz="686047" rtl="0" eaLnBrk="1" latinLnBrk="0" hangingPunct="1">
              <a:defRPr sz="1400" kern="1200">
                <a:solidFill>
                  <a:schemeClr val="tx1"/>
                </a:solidFill>
                <a:latin typeface="+mn-lt"/>
                <a:ea typeface="+mn-ea"/>
                <a:cs typeface="+mn-cs"/>
              </a:defRPr>
            </a:lvl4pPr>
            <a:lvl5pPr marL="1372094" algn="l" defTabSz="686047" rtl="0" eaLnBrk="1" latinLnBrk="0" hangingPunct="1">
              <a:defRPr sz="1400" kern="1200">
                <a:solidFill>
                  <a:schemeClr val="tx1"/>
                </a:solidFill>
                <a:latin typeface="+mn-lt"/>
                <a:ea typeface="+mn-ea"/>
                <a:cs typeface="+mn-cs"/>
              </a:defRPr>
            </a:lvl5pPr>
            <a:lvl6pPr marL="1715118" algn="l" defTabSz="686047" rtl="0" eaLnBrk="1" latinLnBrk="0" hangingPunct="1">
              <a:defRPr sz="1400" kern="1200">
                <a:solidFill>
                  <a:schemeClr val="tx1"/>
                </a:solidFill>
                <a:latin typeface="+mn-lt"/>
                <a:ea typeface="+mn-ea"/>
                <a:cs typeface="+mn-cs"/>
              </a:defRPr>
            </a:lvl6pPr>
            <a:lvl7pPr marL="2058140" algn="l" defTabSz="686047" rtl="0" eaLnBrk="1" latinLnBrk="0" hangingPunct="1">
              <a:defRPr sz="1400" kern="1200">
                <a:solidFill>
                  <a:schemeClr val="tx1"/>
                </a:solidFill>
                <a:latin typeface="+mn-lt"/>
                <a:ea typeface="+mn-ea"/>
                <a:cs typeface="+mn-cs"/>
              </a:defRPr>
            </a:lvl7pPr>
            <a:lvl8pPr marL="2401164" algn="l" defTabSz="686047" rtl="0" eaLnBrk="1" latinLnBrk="0" hangingPunct="1">
              <a:defRPr sz="1400" kern="1200">
                <a:solidFill>
                  <a:schemeClr val="tx1"/>
                </a:solidFill>
                <a:latin typeface="+mn-lt"/>
                <a:ea typeface="+mn-ea"/>
                <a:cs typeface="+mn-cs"/>
              </a:defRPr>
            </a:lvl8pPr>
            <a:lvl9pPr marL="2744188" algn="l" defTabSz="686047" rtl="0" eaLnBrk="1" latinLnBrk="0" hangingPunct="1">
              <a:defRPr sz="1400" kern="1200">
                <a:solidFill>
                  <a:schemeClr val="tx1"/>
                </a:solidFill>
                <a:latin typeface="+mn-lt"/>
                <a:ea typeface="+mn-ea"/>
                <a:cs typeface="+mn-cs"/>
              </a:defRPr>
            </a:lvl9pPr>
          </a:lstStyle>
          <a:p>
            <a:r>
              <a:rPr lang="en-US" dirty="0" smtClean="0">
                <a:latin typeface="Segoe UI" pitchFamily="34" charset="0"/>
                <a:ea typeface="Segoe UI" pitchFamily="34" charset="0"/>
                <a:cs typeface="Segoe UI" pitchFamily="34" charset="0"/>
              </a:rPr>
              <a:t>&lt;Event Name&gt;</a:t>
            </a:r>
            <a:endParaRPr lang="en-US" dirty="0">
              <a:latin typeface="Segoe UI" pitchFamily="34" charset="0"/>
              <a:ea typeface="Segoe UI" pitchFamily="34" charset="0"/>
              <a:cs typeface="Segoe UI" pitchFamily="34" charset="0"/>
            </a:endParaRPr>
          </a:p>
        </p:txBody>
      </p:sp>
    </p:spTree>
    <p:extLst>
      <p:ext uri="{BB962C8B-B14F-4D97-AF65-F5344CB8AC3E}">
        <p14:creationId xmlns:p14="http://schemas.microsoft.com/office/powerpoint/2010/main" val="2624648265"/>
      </p:ext>
    </p:extLst>
  </p:cSld>
  <p:clrMap bg1="lt1" tx1="dk1" bg2="lt2" tx2="dk2" accent1="accent1" accent2="accent2" accent3="accent3" accent4="accent4" accent5="accent5" accent6="accent6" hlink="hlink" folHlink="folHlink"/>
  <p:notesStyle>
    <a:lvl1pPr marL="0" algn="l" defTabSz="914363" rtl="0" eaLnBrk="1" latinLnBrk="0" hangingPunct="1">
      <a:lnSpc>
        <a:spcPct val="90000"/>
      </a:lnSpc>
      <a:spcAft>
        <a:spcPts val="333"/>
      </a:spcAft>
      <a:defRPr sz="900" kern="1200">
        <a:solidFill>
          <a:schemeClr val="tx1"/>
        </a:solidFill>
        <a:latin typeface="Segoe UI" pitchFamily="34" charset="0"/>
        <a:ea typeface="+mn-ea"/>
        <a:cs typeface="+mn-cs"/>
      </a:defRPr>
    </a:lvl1pPr>
    <a:lvl2pPr marL="212981" indent="-105829" algn="l" defTabSz="914363" rtl="0" eaLnBrk="1" latinLnBrk="0" hangingPunct="1">
      <a:lnSpc>
        <a:spcPct val="90000"/>
      </a:lnSpc>
      <a:spcAft>
        <a:spcPts val="333"/>
      </a:spcAft>
      <a:buFont typeface="Arial" pitchFamily="34" charset="0"/>
      <a:buChar char="•"/>
      <a:defRPr sz="900" kern="1200">
        <a:solidFill>
          <a:schemeClr val="tx1"/>
        </a:solidFill>
        <a:latin typeface="Segoe UI" pitchFamily="34" charset="0"/>
        <a:ea typeface="+mn-ea"/>
        <a:cs typeface="+mn-cs"/>
      </a:defRPr>
    </a:lvl2pPr>
    <a:lvl3pPr marL="328070" indent="-115090" algn="l" defTabSz="914363" rtl="0" eaLnBrk="1" latinLnBrk="0" hangingPunct="1">
      <a:lnSpc>
        <a:spcPct val="90000"/>
      </a:lnSpc>
      <a:spcAft>
        <a:spcPts val="333"/>
      </a:spcAft>
      <a:buFont typeface="Arial" pitchFamily="34" charset="0"/>
      <a:buChar char="•"/>
      <a:defRPr sz="900" kern="1200">
        <a:solidFill>
          <a:schemeClr val="tx1"/>
        </a:solidFill>
        <a:latin typeface="Segoe UI" pitchFamily="34" charset="0"/>
        <a:ea typeface="+mn-ea"/>
        <a:cs typeface="+mn-cs"/>
      </a:defRPr>
    </a:lvl3pPr>
    <a:lvl4pPr marL="482846" indent="-146838" algn="l" defTabSz="914363" rtl="0" eaLnBrk="1" latinLnBrk="0" hangingPunct="1">
      <a:lnSpc>
        <a:spcPct val="90000"/>
      </a:lnSpc>
      <a:spcAft>
        <a:spcPts val="333"/>
      </a:spcAft>
      <a:buFont typeface="Arial" pitchFamily="34" charset="0"/>
      <a:buChar char="•"/>
      <a:defRPr sz="900" kern="1200">
        <a:solidFill>
          <a:schemeClr val="tx1"/>
        </a:solidFill>
        <a:latin typeface="Segoe UI" pitchFamily="34" charset="0"/>
        <a:ea typeface="+mn-ea"/>
        <a:cs typeface="+mn-cs"/>
      </a:defRPr>
    </a:lvl4pPr>
    <a:lvl5pPr marL="615132" indent="-115090" algn="l" defTabSz="914363" rtl="0" eaLnBrk="1" latinLnBrk="0" hangingPunct="1">
      <a:lnSpc>
        <a:spcPct val="90000"/>
      </a:lnSpc>
      <a:spcAft>
        <a:spcPts val="333"/>
      </a:spcAft>
      <a:buFont typeface="Arial" pitchFamily="34" charset="0"/>
      <a:buChar char="•"/>
      <a:defRPr sz="900" kern="1200">
        <a:solidFill>
          <a:schemeClr val="tx1"/>
        </a:solidFill>
        <a:latin typeface="Segoe UI" pitchFamily="34" charset="0"/>
        <a:ea typeface="+mn-ea"/>
        <a:cs typeface="+mn-cs"/>
      </a:defRPr>
    </a:lvl5pPr>
    <a:lvl6pPr marL="2285909" algn="l" defTabSz="914363" rtl="0" eaLnBrk="1" latinLnBrk="0" hangingPunct="1">
      <a:defRPr sz="1200" kern="1200">
        <a:solidFill>
          <a:schemeClr val="tx1"/>
        </a:solidFill>
        <a:latin typeface="+mn-lt"/>
        <a:ea typeface="+mn-ea"/>
        <a:cs typeface="+mn-cs"/>
      </a:defRPr>
    </a:lvl6pPr>
    <a:lvl7pPr marL="2743090" algn="l" defTabSz="914363" rtl="0" eaLnBrk="1" latinLnBrk="0" hangingPunct="1">
      <a:defRPr sz="1200" kern="1200">
        <a:solidFill>
          <a:schemeClr val="tx1"/>
        </a:solidFill>
        <a:latin typeface="+mn-lt"/>
        <a:ea typeface="+mn-ea"/>
        <a:cs typeface="+mn-cs"/>
      </a:defRPr>
    </a:lvl7pPr>
    <a:lvl8pPr marL="3200272" algn="l" defTabSz="914363" rtl="0" eaLnBrk="1" latinLnBrk="0" hangingPunct="1">
      <a:defRPr sz="1200" kern="1200">
        <a:solidFill>
          <a:schemeClr val="tx1"/>
        </a:solidFill>
        <a:latin typeface="+mn-lt"/>
        <a:ea typeface="+mn-ea"/>
        <a:cs typeface="+mn-cs"/>
      </a:defRPr>
    </a:lvl8pPr>
    <a:lvl9pPr marL="3657454" algn="l" defTabSz="914363"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Non-Bulleted Content">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666387"/>
          </a:xfrm>
        </p:spPr>
        <p:txBody>
          <a:bodyPr/>
          <a:lstStyle/>
          <a:p>
            <a:r>
              <a:rPr lang="en-US" smtClean="0"/>
              <a:t>Click to edit Master title style</a:t>
            </a:r>
            <a:endParaRPr lang="en-US" dirty="0"/>
          </a:p>
        </p:txBody>
      </p:sp>
      <p:sp>
        <p:nvSpPr>
          <p:cNvPr id="5" name="Text Placeholder 4"/>
          <p:cNvSpPr>
            <a:spLocks noGrp="1"/>
          </p:cNvSpPr>
          <p:nvPr>
            <p:ph type="body" sz="quarter" idx="10"/>
          </p:nvPr>
        </p:nvSpPr>
        <p:spPr>
          <a:xfrm>
            <a:off x="519112" y="1447799"/>
            <a:ext cx="11149013" cy="946413"/>
          </a:xfrm>
        </p:spPr>
        <p:txBody>
          <a:bodyPr/>
          <a:lstStyle>
            <a:lvl1pPr marL="0" indent="0">
              <a:spcBef>
                <a:spcPts val="0"/>
              </a:spcBef>
              <a:spcAft>
                <a:spcPts val="900"/>
              </a:spcAft>
              <a:buNone/>
              <a:defRPr sz="4000" spc="-100" baseline="0">
                <a:latin typeface="Segoe UI Light" pitchFamily="34" charset="0"/>
              </a:defRPr>
            </a:lvl1pPr>
            <a:lvl2pPr marL="0" indent="0">
              <a:spcBef>
                <a:spcPts val="0"/>
              </a:spcBef>
              <a:spcAft>
                <a:spcPts val="400"/>
              </a:spcAft>
              <a:buNone/>
              <a:defRPr sz="2000" spc="-50" baseline="0"/>
            </a:lvl2pPr>
            <a:lvl3pPr marL="0" indent="0">
              <a:spcBef>
                <a:spcPts val="0"/>
              </a:spcBef>
              <a:spcAft>
                <a:spcPts val="400"/>
              </a:spcAft>
              <a:buNone/>
              <a:defRPr sz="2000"/>
            </a:lvl3pPr>
            <a:lvl4pPr marL="0" indent="0">
              <a:spcBef>
                <a:spcPts val="0"/>
              </a:spcBef>
              <a:spcAft>
                <a:spcPts val="400"/>
              </a:spcAft>
              <a:buNone/>
              <a:defRPr/>
            </a:lvl4pPr>
            <a:lvl5pPr marL="0" indent="0">
              <a:spcBef>
                <a:spcPts val="0"/>
              </a:spcBef>
              <a:spcAft>
                <a:spcPts val="400"/>
              </a:spcAft>
              <a:buNone/>
              <a:defRPr/>
            </a:lvl5pPr>
          </a:lstStyle>
          <a:p>
            <a:pPr lvl="0"/>
            <a:r>
              <a:rPr lang="en-US" smtClean="0"/>
              <a:t>Click to edit Master text styles</a:t>
            </a:r>
          </a:p>
          <a:p>
            <a:pPr lvl="1"/>
            <a:r>
              <a:rPr lang="en-US" smtClean="0"/>
              <a:t>Second level</a:t>
            </a:r>
          </a:p>
        </p:txBody>
      </p:sp>
    </p:spTree>
    <p:extLst>
      <p:ext uri="{BB962C8B-B14F-4D97-AF65-F5344CB8AC3E}">
        <p14:creationId xmlns:p14="http://schemas.microsoft.com/office/powerpoint/2010/main" val="4117153672"/>
      </p:ext>
    </p:extLst>
  </p:cSld>
  <p:clrMapOvr>
    <a:masterClrMapping/>
  </p:clrMapOvr>
  <p:transition>
    <p:fade/>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2_Blank Color 1 Layout">
    <p:bg>
      <p:bgPr>
        <a:solidFill>
          <a:schemeClr val="accent3"/>
        </a:solidFill>
        <a:effectLst/>
      </p:bgPr>
    </p:bg>
    <p:spTree>
      <p:nvGrpSpPr>
        <p:cNvPr id="1" name=""/>
        <p:cNvGrpSpPr/>
        <p:nvPr/>
      </p:nvGrpSpPr>
      <p:grpSpPr>
        <a:xfrm>
          <a:off x="0" y="0"/>
          <a:ext cx="0" cy="0"/>
          <a:chOff x="0" y="0"/>
          <a:chExt cx="0" cy="0"/>
        </a:xfrm>
      </p:grpSpPr>
      <p:sp>
        <p:nvSpPr>
          <p:cNvPr id="6" name="Text Placeholder 5"/>
          <p:cNvSpPr>
            <a:spLocks noGrp="1"/>
          </p:cNvSpPr>
          <p:nvPr>
            <p:ph type="body" sz="quarter" idx="10" hasCustomPrompt="1"/>
          </p:nvPr>
        </p:nvSpPr>
        <p:spPr>
          <a:xfrm>
            <a:off x="512764" y="1768475"/>
            <a:ext cx="11228440" cy="1218795"/>
          </a:xfrm>
        </p:spPr>
        <p:txBody>
          <a:bodyPr/>
          <a:lstStyle>
            <a:lvl1pPr marL="0" indent="0">
              <a:buNone/>
              <a:defRPr lang="en-US" sz="8800" i="0" kern="1200" spc="-100" baseline="0" dirty="0" smtClean="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Click to edit title style</a:t>
            </a:r>
          </a:p>
        </p:txBody>
      </p:sp>
      <p:pic>
        <p:nvPicPr>
          <p:cNvPr id="3" name="Picture 2" descr="Microsoft logo and tagline"/>
          <p:cNvPicPr>
            <a:picLocks noChangeAspect="1" noChangeArrowheads="1"/>
          </p:cNvPicPr>
          <p:nvPr userDrawn="1"/>
        </p:nvPicPr>
        <p:blipFill rotWithShape="1">
          <a:blip r:embed="rId2" cstate="screen">
            <a:extLst>
              <a:ext uri="{BEBA8EAE-BF5A-486C-A8C5-ECC9F3942E4B}">
                <a14:imgProps xmlns:a14="http://schemas.microsoft.com/office/drawing/2010/main">
                  <a14:imgLayer r:embed="rId3">
                    <a14:imgEffect>
                      <a14:brightnessContrast bright="100000"/>
                    </a14:imgEffect>
                  </a14:imgLayer>
                </a14:imgProps>
              </a:ext>
              <a:ext uri="{28A0092B-C50C-407E-A947-70E740481C1C}">
                <a14:useLocalDpi xmlns:a14="http://schemas.microsoft.com/office/drawing/2010/main"/>
              </a:ext>
            </a:extLst>
          </a:blip>
          <a:srcRect/>
          <a:stretch/>
        </p:blipFill>
        <p:spPr bwMode="black">
          <a:xfrm>
            <a:off x="10120741" y="6307016"/>
            <a:ext cx="1869647" cy="314448"/>
          </a:xfrm>
          <a:prstGeom prst="rect">
            <a:avLst/>
          </a:prstGeom>
          <a:noFill/>
          <a:ln>
            <a:noFill/>
          </a:ln>
        </p:spPr>
      </p:pic>
      <p:sp>
        <p:nvSpPr>
          <p:cNvPr id="4" name="Text Placeholder 8"/>
          <p:cNvSpPr>
            <a:spLocks noGrp="1"/>
          </p:cNvSpPr>
          <p:nvPr>
            <p:ph type="body" sz="quarter" idx="11" hasCustomPrompt="1"/>
          </p:nvPr>
        </p:nvSpPr>
        <p:spPr>
          <a:xfrm>
            <a:off x="512763" y="3219165"/>
            <a:ext cx="7513637" cy="443198"/>
          </a:xfrm>
        </p:spPr>
        <p:txBody>
          <a:bodyPr/>
          <a:lstStyle>
            <a:lvl1pPr marL="0" indent="0">
              <a:buNone/>
              <a:defRPr lang="en-US" sz="3200" kern="1200" spc="-100" baseline="0" dirty="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Speaker Title</a:t>
            </a:r>
            <a:endParaRPr lang="en-US" dirty="0"/>
          </a:p>
        </p:txBody>
      </p:sp>
    </p:spTree>
    <p:extLst>
      <p:ext uri="{BB962C8B-B14F-4D97-AF65-F5344CB8AC3E}">
        <p14:creationId xmlns:p14="http://schemas.microsoft.com/office/powerpoint/2010/main" val="1810415580"/>
      </p:ext>
    </p:extLst>
  </p:cSld>
  <p:clrMapOvr>
    <a:masterClrMapping/>
  </p:clrMapOvr>
  <p:transition>
    <p:fade/>
  </p:transition>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3_Blank Color 1 Layout">
    <p:bg>
      <p:bgPr>
        <a:solidFill>
          <a:schemeClr val="accent6"/>
        </a:solidFill>
        <a:effectLst/>
      </p:bgPr>
    </p:bg>
    <p:spTree>
      <p:nvGrpSpPr>
        <p:cNvPr id="1" name=""/>
        <p:cNvGrpSpPr/>
        <p:nvPr/>
      </p:nvGrpSpPr>
      <p:grpSpPr>
        <a:xfrm>
          <a:off x="0" y="0"/>
          <a:ext cx="0" cy="0"/>
          <a:chOff x="0" y="0"/>
          <a:chExt cx="0" cy="0"/>
        </a:xfrm>
      </p:grpSpPr>
      <p:sp>
        <p:nvSpPr>
          <p:cNvPr id="6" name="Text Placeholder 5"/>
          <p:cNvSpPr>
            <a:spLocks noGrp="1"/>
          </p:cNvSpPr>
          <p:nvPr>
            <p:ph type="body" sz="quarter" idx="10" hasCustomPrompt="1"/>
          </p:nvPr>
        </p:nvSpPr>
        <p:spPr>
          <a:xfrm>
            <a:off x="512764" y="1768475"/>
            <a:ext cx="11228440" cy="1218795"/>
          </a:xfrm>
        </p:spPr>
        <p:txBody>
          <a:bodyPr/>
          <a:lstStyle>
            <a:lvl1pPr marL="0" indent="0">
              <a:buNone/>
              <a:defRPr lang="en-US" sz="8800" i="0" kern="1200" spc="-100" baseline="0" dirty="0" smtClean="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Click to edit title style</a:t>
            </a:r>
          </a:p>
        </p:txBody>
      </p:sp>
      <p:pic>
        <p:nvPicPr>
          <p:cNvPr id="3" name="Picture 2" descr="Microsoft logo and tagline"/>
          <p:cNvPicPr>
            <a:picLocks noChangeAspect="1" noChangeArrowheads="1"/>
          </p:cNvPicPr>
          <p:nvPr userDrawn="1"/>
        </p:nvPicPr>
        <p:blipFill rotWithShape="1">
          <a:blip r:embed="rId2" cstate="screen">
            <a:extLst>
              <a:ext uri="{BEBA8EAE-BF5A-486C-A8C5-ECC9F3942E4B}">
                <a14:imgProps xmlns:a14="http://schemas.microsoft.com/office/drawing/2010/main">
                  <a14:imgLayer r:embed="rId3">
                    <a14:imgEffect>
                      <a14:brightnessContrast bright="100000"/>
                    </a14:imgEffect>
                  </a14:imgLayer>
                </a14:imgProps>
              </a:ext>
              <a:ext uri="{28A0092B-C50C-407E-A947-70E740481C1C}">
                <a14:useLocalDpi xmlns:a14="http://schemas.microsoft.com/office/drawing/2010/main"/>
              </a:ext>
            </a:extLst>
          </a:blip>
          <a:srcRect/>
          <a:stretch/>
        </p:blipFill>
        <p:spPr bwMode="black">
          <a:xfrm>
            <a:off x="10120741" y="6307016"/>
            <a:ext cx="1869647" cy="314448"/>
          </a:xfrm>
          <a:prstGeom prst="rect">
            <a:avLst/>
          </a:prstGeom>
          <a:noFill/>
          <a:ln>
            <a:noFill/>
          </a:ln>
        </p:spPr>
      </p:pic>
      <p:sp>
        <p:nvSpPr>
          <p:cNvPr id="4" name="Text Placeholder 8"/>
          <p:cNvSpPr>
            <a:spLocks noGrp="1"/>
          </p:cNvSpPr>
          <p:nvPr>
            <p:ph type="body" sz="quarter" idx="11" hasCustomPrompt="1"/>
          </p:nvPr>
        </p:nvSpPr>
        <p:spPr>
          <a:xfrm>
            <a:off x="512763" y="3219165"/>
            <a:ext cx="7513637" cy="443198"/>
          </a:xfrm>
        </p:spPr>
        <p:txBody>
          <a:bodyPr/>
          <a:lstStyle>
            <a:lvl1pPr marL="0" indent="0">
              <a:buNone/>
              <a:defRPr lang="en-US" sz="3200" kern="1200" spc="-100" baseline="0" dirty="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Speaker Title</a:t>
            </a:r>
            <a:endParaRPr lang="en-US" dirty="0"/>
          </a:p>
        </p:txBody>
      </p:sp>
    </p:spTree>
    <p:extLst>
      <p:ext uri="{BB962C8B-B14F-4D97-AF65-F5344CB8AC3E}">
        <p14:creationId xmlns:p14="http://schemas.microsoft.com/office/powerpoint/2010/main" val="91624867"/>
      </p:ext>
    </p:extLst>
  </p:cSld>
  <p:clrMapOvr>
    <a:masterClrMapping/>
  </p:clrMapOvr>
  <p:transition>
    <p:fade/>
  </p:transition>
  <p:timing>
    <p:tnLst>
      <p:par>
        <p:cTn id="1" dur="indefinite" restart="never" nodeType="tmRoot"/>
      </p:par>
    </p:tnLst>
  </p:timing>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4_Blank Color 1 Layout">
    <p:bg>
      <p:bgPr>
        <a:solidFill>
          <a:schemeClr val="accent5"/>
        </a:solidFill>
        <a:effectLst/>
      </p:bgPr>
    </p:bg>
    <p:spTree>
      <p:nvGrpSpPr>
        <p:cNvPr id="1" name=""/>
        <p:cNvGrpSpPr/>
        <p:nvPr/>
      </p:nvGrpSpPr>
      <p:grpSpPr>
        <a:xfrm>
          <a:off x="0" y="0"/>
          <a:ext cx="0" cy="0"/>
          <a:chOff x="0" y="0"/>
          <a:chExt cx="0" cy="0"/>
        </a:xfrm>
      </p:grpSpPr>
      <p:sp>
        <p:nvSpPr>
          <p:cNvPr id="6" name="Text Placeholder 5"/>
          <p:cNvSpPr>
            <a:spLocks noGrp="1"/>
          </p:cNvSpPr>
          <p:nvPr>
            <p:ph type="body" sz="quarter" idx="10" hasCustomPrompt="1"/>
          </p:nvPr>
        </p:nvSpPr>
        <p:spPr>
          <a:xfrm>
            <a:off x="512764" y="1768475"/>
            <a:ext cx="11228440" cy="1218795"/>
          </a:xfrm>
        </p:spPr>
        <p:txBody>
          <a:bodyPr/>
          <a:lstStyle>
            <a:lvl1pPr marL="0" indent="0">
              <a:buNone/>
              <a:defRPr lang="en-US" sz="8800" i="0" kern="1200" spc="-100" baseline="0" dirty="0" smtClean="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Click to edit title style</a:t>
            </a:r>
          </a:p>
        </p:txBody>
      </p:sp>
      <p:pic>
        <p:nvPicPr>
          <p:cNvPr id="3" name="Picture 2" descr="Microsoft logo and tagline"/>
          <p:cNvPicPr>
            <a:picLocks noChangeAspect="1" noChangeArrowheads="1"/>
          </p:cNvPicPr>
          <p:nvPr userDrawn="1"/>
        </p:nvPicPr>
        <p:blipFill rotWithShape="1">
          <a:blip r:embed="rId2" cstate="screen">
            <a:extLst>
              <a:ext uri="{BEBA8EAE-BF5A-486C-A8C5-ECC9F3942E4B}">
                <a14:imgProps xmlns:a14="http://schemas.microsoft.com/office/drawing/2010/main">
                  <a14:imgLayer r:embed="rId3">
                    <a14:imgEffect>
                      <a14:brightnessContrast bright="100000"/>
                    </a14:imgEffect>
                  </a14:imgLayer>
                </a14:imgProps>
              </a:ext>
              <a:ext uri="{28A0092B-C50C-407E-A947-70E740481C1C}">
                <a14:useLocalDpi xmlns:a14="http://schemas.microsoft.com/office/drawing/2010/main"/>
              </a:ext>
            </a:extLst>
          </a:blip>
          <a:srcRect/>
          <a:stretch/>
        </p:blipFill>
        <p:spPr bwMode="black">
          <a:xfrm>
            <a:off x="10120741" y="6307016"/>
            <a:ext cx="1869647" cy="314448"/>
          </a:xfrm>
          <a:prstGeom prst="rect">
            <a:avLst/>
          </a:prstGeom>
          <a:noFill/>
          <a:ln>
            <a:noFill/>
          </a:ln>
        </p:spPr>
      </p:pic>
      <p:sp>
        <p:nvSpPr>
          <p:cNvPr id="4" name="Text Placeholder 8"/>
          <p:cNvSpPr>
            <a:spLocks noGrp="1"/>
          </p:cNvSpPr>
          <p:nvPr>
            <p:ph type="body" sz="quarter" idx="11" hasCustomPrompt="1"/>
          </p:nvPr>
        </p:nvSpPr>
        <p:spPr>
          <a:xfrm>
            <a:off x="512763" y="3219165"/>
            <a:ext cx="7513637" cy="443198"/>
          </a:xfrm>
        </p:spPr>
        <p:txBody>
          <a:bodyPr/>
          <a:lstStyle>
            <a:lvl1pPr marL="0" indent="0">
              <a:buNone/>
              <a:defRPr lang="en-US" sz="3200" kern="1200" spc="-100" baseline="0" dirty="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Speaker Title</a:t>
            </a:r>
            <a:endParaRPr lang="en-US" dirty="0"/>
          </a:p>
        </p:txBody>
      </p:sp>
    </p:spTree>
    <p:extLst>
      <p:ext uri="{BB962C8B-B14F-4D97-AF65-F5344CB8AC3E}">
        <p14:creationId xmlns:p14="http://schemas.microsoft.com/office/powerpoint/2010/main" val="215778041"/>
      </p:ext>
    </p:extLst>
  </p:cSld>
  <p:clrMapOvr>
    <a:masterClrMapping/>
  </p:clrMapOvr>
  <p:transition>
    <p:fade/>
  </p:transition>
  <p:timing>
    <p:tnLst>
      <p:par>
        <p:cTn id="1" dur="indefinite" restart="never" nodeType="tmRoot"/>
      </p:par>
    </p:tnLst>
  </p:timing>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5_Blank Color 1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1985233938"/>
      </p:ext>
    </p:extLst>
  </p:cSld>
  <p:clrMapOvr>
    <a:masterClrMapping/>
  </p:clrMapOvr>
  <p:transition>
    <p:fade/>
  </p:transition>
  <p:timing>
    <p:tnLst>
      <p:par>
        <p:cTn id="1" dur="indefinite" restart="never" nodeType="tmRoot"/>
      </p:par>
    </p:tnLst>
  </p:timing>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Blank Color 2 Layout">
    <p:bg>
      <p:bgPr>
        <a:solidFill>
          <a:schemeClr val="accent2"/>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1369930350"/>
      </p:ext>
    </p:extLst>
  </p:cSld>
  <p:clrMapOvr>
    <a:masterClrMapping/>
  </p:clrMapOvr>
  <p:transition>
    <p:fade/>
  </p:transition>
  <p:timing>
    <p:tnLst>
      <p:par>
        <p:cTn id="1" dur="indefinite" restart="never" nodeType="tmRoot"/>
      </p:par>
    </p:tnLst>
  </p:timing>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Blank Color 3 Layout">
    <p:bg>
      <p:bgPr>
        <a:solidFill>
          <a:schemeClr val="accent3"/>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9012069"/>
      </p:ext>
    </p:extLst>
  </p:cSld>
  <p:clrMapOvr>
    <a:masterClrMapping/>
  </p:clrMapOvr>
  <p:transition>
    <p:fade/>
  </p:transition>
  <p:timing>
    <p:tnLst>
      <p:par>
        <p:cTn id="1" dur="indefinite" restart="never" nodeType="tmRoot"/>
      </p:par>
    </p:tnLst>
  </p:timing>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Blank Color Layout 4">
    <p:bg>
      <p:bgPr>
        <a:solidFill>
          <a:schemeClr val="accent6"/>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539085763"/>
      </p:ext>
    </p:extLst>
  </p:cSld>
  <p:clrMapOvr>
    <a:masterClrMapping/>
  </p:clrMapOvr>
  <p:transition>
    <p:fade/>
  </p:transition>
  <p:timing>
    <p:tnLst>
      <p:par>
        <p:cTn id="1" dur="indefinite" restart="never" nodeType="tmRoot"/>
      </p:par>
    </p:tnLst>
  </p:timing>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Blank Color Layout 5">
    <p:bg>
      <p:bgPr>
        <a:solidFill>
          <a:schemeClr val="accent5"/>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4084810701"/>
      </p:ext>
    </p:extLst>
  </p:cSld>
  <p:clrMapOvr>
    <a:masterClrMapping/>
  </p:clrMapOvr>
  <p:transition>
    <p:fade/>
  </p:transition>
  <p:timing>
    <p:tnLst>
      <p:par>
        <p:cTn id="1" dur="indefinite" restart="never" nodeType="tmRoot"/>
      </p:par>
    </p:tnLst>
  </p:timing>
</p:sldLayout>
</file>

<file path=ppt/slideLayouts/slideLayout18.xml><?xml version="1.0" encoding="utf-8"?>
<p:sldLayout xmlns:a="http://schemas.openxmlformats.org/drawingml/2006/main" xmlns:r="http://schemas.openxmlformats.org/officeDocument/2006/relationships" xmlns:p="http://schemas.openxmlformats.org/presentationml/2006/main" userDrawn="1">
  <p:cSld name="Title and  Non-Bulleted Content">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666387"/>
          </a:xfrm>
        </p:spPr>
        <p:txBody>
          <a:bodyPr/>
          <a:lstStyle/>
          <a:p>
            <a:r>
              <a:rPr lang="en-US" smtClean="0"/>
              <a:t>Click to edit Master title style</a:t>
            </a:r>
            <a:endParaRPr lang="en-US" dirty="0"/>
          </a:p>
        </p:txBody>
      </p:sp>
      <p:sp>
        <p:nvSpPr>
          <p:cNvPr id="5" name="Text Placeholder 4"/>
          <p:cNvSpPr>
            <a:spLocks noGrp="1"/>
          </p:cNvSpPr>
          <p:nvPr>
            <p:ph type="body" sz="quarter" idx="10"/>
          </p:nvPr>
        </p:nvSpPr>
        <p:spPr>
          <a:xfrm>
            <a:off x="519112" y="1447799"/>
            <a:ext cx="11149013" cy="946413"/>
          </a:xfrm>
        </p:spPr>
        <p:txBody>
          <a:bodyPr/>
          <a:lstStyle>
            <a:lvl1pPr marL="0" indent="0">
              <a:spcBef>
                <a:spcPts val="0"/>
              </a:spcBef>
              <a:spcAft>
                <a:spcPts val="900"/>
              </a:spcAft>
              <a:buNone/>
              <a:defRPr sz="4000" spc="-100" baseline="0">
                <a:latin typeface="Segoe UI Light" pitchFamily="34" charset="0"/>
              </a:defRPr>
            </a:lvl1pPr>
            <a:lvl2pPr marL="0" indent="0">
              <a:spcBef>
                <a:spcPts val="0"/>
              </a:spcBef>
              <a:spcAft>
                <a:spcPts val="400"/>
              </a:spcAft>
              <a:buNone/>
              <a:defRPr sz="2000" spc="-50" baseline="0"/>
            </a:lvl2pPr>
            <a:lvl3pPr marL="0" indent="0">
              <a:spcBef>
                <a:spcPts val="0"/>
              </a:spcBef>
              <a:spcAft>
                <a:spcPts val="400"/>
              </a:spcAft>
              <a:buNone/>
              <a:defRPr sz="2000"/>
            </a:lvl3pPr>
            <a:lvl4pPr marL="0" indent="0">
              <a:spcBef>
                <a:spcPts val="0"/>
              </a:spcBef>
              <a:spcAft>
                <a:spcPts val="400"/>
              </a:spcAft>
              <a:buNone/>
              <a:defRPr/>
            </a:lvl4pPr>
            <a:lvl5pPr marL="0" indent="0">
              <a:spcBef>
                <a:spcPts val="0"/>
              </a:spcBef>
              <a:spcAft>
                <a:spcPts val="400"/>
              </a:spcAft>
              <a:buNone/>
              <a:defRPr/>
            </a:lvl5pPr>
          </a:lstStyle>
          <a:p>
            <a:pPr lvl="0"/>
            <a:r>
              <a:rPr lang="en-US" smtClean="0"/>
              <a:t>Click to edit Master text styles</a:t>
            </a:r>
          </a:p>
          <a:p>
            <a:pPr lvl="1"/>
            <a:r>
              <a:rPr lang="en-US" smtClean="0"/>
              <a:t>Second level</a:t>
            </a:r>
          </a:p>
        </p:txBody>
      </p:sp>
    </p:spTree>
    <p:extLst>
      <p:ext uri="{BB962C8B-B14F-4D97-AF65-F5344CB8AC3E}">
        <p14:creationId xmlns:p14="http://schemas.microsoft.com/office/powerpoint/2010/main" val="365244956"/>
      </p:ext>
    </p:extLst>
  </p:cSld>
  <p:clrMapOvr>
    <a:masterClrMapping/>
  </p:clrMapOvr>
  <p:transition>
    <p:fade/>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Text">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666387"/>
          </a:xfrm>
        </p:spPr>
        <p:txBody>
          <a:bodyPr/>
          <a:lstStyle/>
          <a:p>
            <a:r>
              <a:rPr lang="en-US" smtClean="0"/>
              <a:t>Click to edit Master title style</a:t>
            </a:r>
            <a:endParaRPr lang="en-US" dirty="0"/>
          </a:p>
        </p:txBody>
      </p:sp>
      <p:sp>
        <p:nvSpPr>
          <p:cNvPr id="5" name="Text Placeholder 4"/>
          <p:cNvSpPr>
            <a:spLocks noGrp="1"/>
          </p:cNvSpPr>
          <p:nvPr>
            <p:ph type="body" sz="quarter" idx="10"/>
          </p:nvPr>
        </p:nvSpPr>
        <p:spPr>
          <a:xfrm>
            <a:off x="519112" y="1447799"/>
            <a:ext cx="11149013" cy="1973561"/>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val="2229373425"/>
      </p:ext>
    </p:extLst>
  </p:cSld>
  <p:clrMapOvr>
    <a:masterClrMapping/>
  </p:clrMapOvr>
  <p:transition>
    <p:fade/>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a:xfrm>
            <a:off x="519112" y="1447799"/>
            <a:ext cx="11149013" cy="1973561"/>
          </a:xfrm>
        </p:spPr>
        <p:txBody>
          <a:bodyPr/>
          <a:lstStyle>
            <a:lvl1pPr>
              <a:lnSpc>
                <a:spcPct val="90000"/>
              </a:lnSpc>
              <a:defRPr/>
            </a:lvl1pPr>
            <a:lvl2pPr>
              <a:lnSpc>
                <a:spcPct val="90000"/>
              </a:lnSpc>
              <a:defRPr/>
            </a:lvl2pPr>
            <a:lvl3pPr>
              <a:lnSpc>
                <a:spcPct val="90000"/>
              </a:lnSpc>
              <a:defRPr/>
            </a:lvl3pPr>
            <a:lvl4pPr>
              <a:lnSpc>
                <a:spcPct val="90000"/>
              </a:lnSpc>
              <a:defRPr/>
            </a:lvl4pPr>
            <a:lvl5pPr>
              <a:lnSpc>
                <a:spcPct val="90000"/>
              </a:lnSpc>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val="2350241686"/>
      </p:ext>
    </p:extLst>
  </p:cSld>
  <p:clrMapOvr>
    <a:masterClrMapping/>
  </p:clrMapOvr>
  <p:transition>
    <p:fade/>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Tree>
    <p:extLst>
      <p:ext uri="{BB962C8B-B14F-4D97-AF65-F5344CB8AC3E}">
        <p14:creationId xmlns:p14="http://schemas.microsoft.com/office/powerpoint/2010/main" val="1217384526"/>
      </p:ext>
    </p:extLst>
  </p:cSld>
  <p:clrMapOvr>
    <a:masterClrMapping/>
  </p:clrMapOvr>
  <p:transition>
    <p:fade/>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590064348"/>
      </p:ext>
    </p:extLst>
  </p:cSld>
  <p:clrMapOvr>
    <a:masterClrMapping/>
  </p:clrMapOvr>
  <p:transition>
    <p:fade/>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Black Layout - Title and Content">
    <p:bg bwMode="black">
      <p:bgPr>
        <a:solidFill>
          <a:srgbClr val="000000"/>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white"/>
        <p:txBody>
          <a:bodyPr/>
          <a:lstStyle>
            <a:lvl1pPr>
              <a:defRPr>
                <a:gradFill>
                  <a:gsLst>
                    <a:gs pos="0">
                      <a:srgbClr val="FFFFFF"/>
                    </a:gs>
                    <a:gs pos="100000">
                      <a:srgbClr val="FFFFFF"/>
                    </a:gs>
                  </a:gsLst>
                  <a:lin ang="5400000" scaled="0"/>
                </a:gradFill>
              </a:defRPr>
            </a:lvl1pPr>
          </a:lstStyle>
          <a:p>
            <a:r>
              <a:rPr lang="en-US" smtClean="0"/>
              <a:t>Click to edit Master title style</a:t>
            </a:r>
            <a:endParaRPr lang="en-US" dirty="0"/>
          </a:p>
        </p:txBody>
      </p:sp>
      <p:sp>
        <p:nvSpPr>
          <p:cNvPr id="6" name="Text Placeholder 5"/>
          <p:cNvSpPr>
            <a:spLocks noGrp="1"/>
          </p:cNvSpPr>
          <p:nvPr>
            <p:ph type="body" sz="quarter" idx="10"/>
          </p:nvPr>
        </p:nvSpPr>
        <p:spPr bwMode="white">
          <a:xfrm>
            <a:off x="519112" y="1447799"/>
            <a:ext cx="11149013" cy="1964301"/>
          </a:xfrm>
        </p:spPr>
        <p:txBody>
          <a:bodyPr/>
          <a:lstStyle>
            <a:lvl1pPr>
              <a:buClr>
                <a:srgbClr val="FFFFFF"/>
              </a:buClr>
              <a:buSzPct val="70000"/>
              <a:buFont typeface="Wingdings" pitchFamily="2" charset="2"/>
              <a:buChar char="l"/>
              <a:defRPr>
                <a:gradFill>
                  <a:gsLst>
                    <a:gs pos="0">
                      <a:srgbClr val="FFFFFF"/>
                    </a:gs>
                    <a:gs pos="86000">
                      <a:srgbClr val="FFFFFF"/>
                    </a:gs>
                  </a:gsLst>
                  <a:lin ang="5400000" scaled="0"/>
                </a:gradFill>
              </a:defRPr>
            </a:lvl1pPr>
            <a:lvl2pPr>
              <a:buClr>
                <a:srgbClr val="FFFFFF"/>
              </a:buClr>
              <a:buSzPct val="70000"/>
              <a:buFont typeface="Wingdings" pitchFamily="2" charset="2"/>
              <a:buChar char="l"/>
              <a:defRPr>
                <a:gradFill>
                  <a:gsLst>
                    <a:gs pos="0">
                      <a:srgbClr val="FFFFFF"/>
                    </a:gs>
                    <a:gs pos="86000">
                      <a:srgbClr val="FFFFFF"/>
                    </a:gs>
                  </a:gsLst>
                  <a:lin ang="5400000" scaled="0"/>
                </a:gradFill>
              </a:defRPr>
            </a:lvl2pPr>
            <a:lvl3pPr>
              <a:buClr>
                <a:srgbClr val="FFFFFF"/>
              </a:buClr>
              <a:buSzPct val="70000"/>
              <a:buFont typeface="Wingdings" pitchFamily="2" charset="2"/>
              <a:buChar char="l"/>
              <a:defRPr>
                <a:gradFill>
                  <a:gsLst>
                    <a:gs pos="0">
                      <a:srgbClr val="FFFFFF"/>
                    </a:gs>
                    <a:gs pos="86000">
                      <a:srgbClr val="FFFFFF"/>
                    </a:gs>
                  </a:gsLst>
                  <a:lin ang="5400000" scaled="0"/>
                </a:gradFill>
              </a:defRPr>
            </a:lvl3pPr>
            <a:lvl4pPr>
              <a:buClr>
                <a:srgbClr val="FFFFFF"/>
              </a:buClr>
              <a:buSzPct val="70000"/>
              <a:buFont typeface="Wingdings" pitchFamily="2" charset="2"/>
              <a:buChar char="l"/>
              <a:defRPr>
                <a:gradFill>
                  <a:gsLst>
                    <a:gs pos="0">
                      <a:srgbClr val="FFFFFF"/>
                    </a:gs>
                    <a:gs pos="86000">
                      <a:srgbClr val="FFFFFF"/>
                    </a:gs>
                  </a:gsLst>
                  <a:lin ang="5400000" scaled="0"/>
                </a:gradFill>
              </a:defRPr>
            </a:lvl4pPr>
            <a:lvl5pPr>
              <a:buClr>
                <a:srgbClr val="FFFFFF"/>
              </a:buClr>
              <a:buSzPct val="70000"/>
              <a:buFont typeface="Wingdings" pitchFamily="2" charset="2"/>
              <a:buChar char="l"/>
              <a:defRPr>
                <a:gradFill>
                  <a:gsLst>
                    <a:gs pos="0">
                      <a:srgbClr val="FFFFFF"/>
                    </a:gs>
                    <a:gs pos="86000">
                      <a:srgbClr val="FFFFFF"/>
                    </a:gs>
                  </a:gsLst>
                  <a:lin ang="5400000" scaled="0"/>
                </a:gradFil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val="2046410568"/>
      </p:ext>
    </p:extLst>
  </p:cSld>
  <p:clrMapOvr>
    <a:masterClrMapping/>
  </p:clrMapOvr>
  <p:transition>
    <p:fade/>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Black Notes slide Layout">
    <p:bg bwMode="black">
      <p:bgPr>
        <a:solidFill>
          <a:srgbClr val="000000"/>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white"/>
        <p:txBody>
          <a:bodyPr/>
          <a:lstStyle>
            <a:lvl1pPr>
              <a:defRPr>
                <a:gradFill>
                  <a:gsLst>
                    <a:gs pos="0">
                      <a:srgbClr val="FFFFFF"/>
                    </a:gs>
                    <a:gs pos="100000">
                      <a:srgbClr val="FFFFFF"/>
                    </a:gs>
                  </a:gsLst>
                  <a:lin ang="5400000" scaled="0"/>
                </a:gradFill>
              </a:defRPr>
            </a:lvl1pPr>
          </a:lstStyle>
          <a:p>
            <a:r>
              <a:rPr lang="en-US" smtClean="0"/>
              <a:t>Click to edit Master title style</a:t>
            </a:r>
            <a:endParaRPr lang="en-US" dirty="0"/>
          </a:p>
        </p:txBody>
      </p:sp>
      <p:sp>
        <p:nvSpPr>
          <p:cNvPr id="6" name="Text Placeholder 5"/>
          <p:cNvSpPr>
            <a:spLocks noGrp="1"/>
          </p:cNvSpPr>
          <p:nvPr>
            <p:ph type="body" sz="quarter" idx="10"/>
          </p:nvPr>
        </p:nvSpPr>
        <p:spPr bwMode="white">
          <a:xfrm>
            <a:off x="519112" y="1447799"/>
            <a:ext cx="11149013" cy="1964301"/>
          </a:xfrm>
        </p:spPr>
        <p:txBody>
          <a:bodyPr/>
          <a:lstStyle>
            <a:lvl1pPr>
              <a:buClr>
                <a:srgbClr val="FFFFFF"/>
              </a:buClr>
              <a:buSzPct val="70000"/>
              <a:buFont typeface="Wingdings" pitchFamily="2" charset="2"/>
              <a:buChar char="l"/>
              <a:defRPr>
                <a:gradFill>
                  <a:gsLst>
                    <a:gs pos="0">
                      <a:srgbClr val="FFFFFF"/>
                    </a:gs>
                    <a:gs pos="86000">
                      <a:srgbClr val="FFFFFF"/>
                    </a:gs>
                  </a:gsLst>
                  <a:lin ang="5400000" scaled="0"/>
                </a:gradFill>
              </a:defRPr>
            </a:lvl1pPr>
            <a:lvl2pPr>
              <a:buClr>
                <a:srgbClr val="FFFFFF"/>
              </a:buClr>
              <a:buSzPct val="70000"/>
              <a:buFont typeface="Wingdings" pitchFamily="2" charset="2"/>
              <a:buChar char="l"/>
              <a:defRPr>
                <a:gradFill>
                  <a:gsLst>
                    <a:gs pos="0">
                      <a:srgbClr val="FFFFFF"/>
                    </a:gs>
                    <a:gs pos="86000">
                      <a:srgbClr val="FFFFFF"/>
                    </a:gs>
                  </a:gsLst>
                  <a:lin ang="5400000" scaled="0"/>
                </a:gradFill>
              </a:defRPr>
            </a:lvl2pPr>
            <a:lvl3pPr>
              <a:buClr>
                <a:srgbClr val="FFFFFF"/>
              </a:buClr>
              <a:buSzPct val="70000"/>
              <a:buFont typeface="Wingdings" pitchFamily="2" charset="2"/>
              <a:buChar char="l"/>
              <a:defRPr>
                <a:gradFill>
                  <a:gsLst>
                    <a:gs pos="0">
                      <a:srgbClr val="FFFFFF"/>
                    </a:gs>
                    <a:gs pos="86000">
                      <a:srgbClr val="FFFFFF"/>
                    </a:gs>
                  </a:gsLst>
                  <a:lin ang="5400000" scaled="0"/>
                </a:gradFill>
              </a:defRPr>
            </a:lvl3pPr>
            <a:lvl4pPr>
              <a:buClr>
                <a:srgbClr val="FFFFFF"/>
              </a:buClr>
              <a:buSzPct val="70000"/>
              <a:buFont typeface="Wingdings" pitchFamily="2" charset="2"/>
              <a:buChar char="l"/>
              <a:defRPr>
                <a:gradFill>
                  <a:gsLst>
                    <a:gs pos="0">
                      <a:srgbClr val="FFFFFF"/>
                    </a:gs>
                    <a:gs pos="86000">
                      <a:srgbClr val="FFFFFF"/>
                    </a:gs>
                  </a:gsLst>
                  <a:lin ang="5400000" scaled="0"/>
                </a:gradFill>
              </a:defRPr>
            </a:lvl4pPr>
            <a:lvl5pPr>
              <a:buClr>
                <a:srgbClr val="FFFFFF"/>
              </a:buClr>
              <a:buSzPct val="70000"/>
              <a:buFont typeface="Wingdings" pitchFamily="2" charset="2"/>
              <a:buChar char="l"/>
              <a:defRPr>
                <a:gradFill>
                  <a:gsLst>
                    <a:gs pos="0">
                      <a:srgbClr val="FFFFFF"/>
                    </a:gs>
                    <a:gs pos="86000">
                      <a:srgbClr val="FFFFFF"/>
                    </a:gs>
                  </a:gsLst>
                  <a:lin ang="5400000" scaled="0"/>
                </a:gradFil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6"/>
          <p:cNvSpPr>
            <a:spLocks noGrp="1"/>
          </p:cNvSpPr>
          <p:nvPr>
            <p:ph type="body" sz="quarter" idx="11"/>
          </p:nvPr>
        </p:nvSpPr>
        <p:spPr>
          <a:xfrm>
            <a:off x="1" y="6238876"/>
            <a:ext cx="12188826" cy="619125"/>
          </a:xfrm>
          <a:solidFill>
            <a:srgbClr val="FFFF99"/>
          </a:solidFill>
        </p:spPr>
        <p:txBody>
          <a:bodyPr wrap="square" lIns="152394" tIns="76197" rIns="152394" bIns="76197" anchor="b" anchorCtr="0">
            <a:noAutofit/>
          </a:bodyPr>
          <a:lstStyle>
            <a:lvl1pPr algn="r">
              <a:buFont typeface="Arial" pitchFamily="34" charset="0"/>
              <a:buNone/>
              <a:defRPr spc="-50" baseline="0">
                <a:gradFill>
                  <a:gsLst>
                    <a:gs pos="0">
                      <a:srgbClr val="000000"/>
                    </a:gs>
                    <a:gs pos="100000">
                      <a:srgbClr val="000000"/>
                    </a:gs>
                  </a:gsLst>
                  <a:lin ang="5400000" scaled="0"/>
                </a:gradFill>
                <a:effectLst/>
                <a:latin typeface="Segoe UI" pitchFamily="34" charset="0"/>
              </a:defRPr>
            </a:lvl1pPr>
          </a:lstStyle>
          <a:p>
            <a:pPr lvl="0"/>
            <a:r>
              <a:rPr lang="en-US" smtClean="0"/>
              <a:t>Click to edit Master text styles</a:t>
            </a:r>
          </a:p>
        </p:txBody>
      </p:sp>
    </p:spTree>
    <p:extLst>
      <p:ext uri="{BB962C8B-B14F-4D97-AF65-F5344CB8AC3E}">
        <p14:creationId xmlns:p14="http://schemas.microsoft.com/office/powerpoint/2010/main" val="2629393043"/>
      </p:ext>
    </p:extLst>
  </p:cSld>
  <p:clrMapOvr>
    <a:masterClrMapping/>
  </p:clrMapOvr>
  <p:transition>
    <p:fade/>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Blank Color 1 Layout">
    <p:bg>
      <p:bgPr>
        <a:solidFill>
          <a:schemeClr val="accent1"/>
        </a:solidFill>
        <a:effectLst/>
      </p:bgPr>
    </p:bg>
    <p:spTree>
      <p:nvGrpSpPr>
        <p:cNvPr id="1" name=""/>
        <p:cNvGrpSpPr/>
        <p:nvPr/>
      </p:nvGrpSpPr>
      <p:grpSpPr>
        <a:xfrm>
          <a:off x="0" y="0"/>
          <a:ext cx="0" cy="0"/>
          <a:chOff x="0" y="0"/>
          <a:chExt cx="0" cy="0"/>
        </a:xfrm>
      </p:grpSpPr>
      <p:sp>
        <p:nvSpPr>
          <p:cNvPr id="6" name="Text Placeholder 5"/>
          <p:cNvSpPr>
            <a:spLocks noGrp="1"/>
          </p:cNvSpPr>
          <p:nvPr>
            <p:ph type="body" sz="quarter" idx="10" hasCustomPrompt="1"/>
          </p:nvPr>
        </p:nvSpPr>
        <p:spPr>
          <a:xfrm>
            <a:off x="512764" y="1768475"/>
            <a:ext cx="11228440" cy="1218795"/>
          </a:xfrm>
        </p:spPr>
        <p:txBody>
          <a:bodyPr/>
          <a:lstStyle>
            <a:lvl1pPr marL="0" indent="0">
              <a:buNone/>
              <a:defRPr sz="8800" i="0" spc="-100" baseline="0">
                <a:gradFill>
                  <a:gsLst>
                    <a:gs pos="0">
                      <a:schemeClr val="tx1"/>
                    </a:gs>
                    <a:gs pos="100000">
                      <a:schemeClr val="tx1"/>
                    </a:gs>
                  </a:gsLst>
                  <a:lin ang="5400000" scaled="0"/>
                </a:gradFill>
                <a:latin typeface="Segoe UI Light" pitchFamily="34" charset="0"/>
              </a:defRPr>
            </a:lvl1pPr>
          </a:lstStyle>
          <a:p>
            <a:pPr lvl="0"/>
            <a:r>
              <a:rPr lang="en-US" dirty="0" smtClean="0"/>
              <a:t>Click to edit title style</a:t>
            </a:r>
          </a:p>
        </p:txBody>
      </p:sp>
      <p:pic>
        <p:nvPicPr>
          <p:cNvPr id="7" name="Picture 2" descr="Microsoft logo and tagline"/>
          <p:cNvPicPr>
            <a:picLocks noChangeAspect="1" noChangeArrowheads="1"/>
          </p:cNvPicPr>
          <p:nvPr userDrawn="1"/>
        </p:nvPicPr>
        <p:blipFill rotWithShape="1">
          <a:blip r:embed="rId2" cstate="screen">
            <a:extLst>
              <a:ext uri="{BEBA8EAE-BF5A-486C-A8C5-ECC9F3942E4B}">
                <a14:imgProps xmlns:a14="http://schemas.microsoft.com/office/drawing/2010/main">
                  <a14:imgLayer r:embed="rId3">
                    <a14:imgEffect>
                      <a14:brightnessContrast bright="100000"/>
                    </a14:imgEffect>
                  </a14:imgLayer>
                </a14:imgProps>
              </a:ext>
              <a:ext uri="{28A0092B-C50C-407E-A947-70E740481C1C}">
                <a14:useLocalDpi xmlns:a14="http://schemas.microsoft.com/office/drawing/2010/main"/>
              </a:ext>
            </a:extLst>
          </a:blip>
          <a:srcRect/>
          <a:stretch/>
        </p:blipFill>
        <p:spPr bwMode="black">
          <a:xfrm>
            <a:off x="10120741" y="6307016"/>
            <a:ext cx="1869647" cy="314448"/>
          </a:xfrm>
          <a:prstGeom prst="rect">
            <a:avLst/>
          </a:prstGeom>
          <a:noFill/>
          <a:ln>
            <a:noFill/>
          </a:ln>
        </p:spPr>
      </p:pic>
      <p:sp>
        <p:nvSpPr>
          <p:cNvPr id="9" name="Text Placeholder 8"/>
          <p:cNvSpPr>
            <a:spLocks noGrp="1"/>
          </p:cNvSpPr>
          <p:nvPr>
            <p:ph type="body" sz="quarter" idx="11" hasCustomPrompt="1"/>
          </p:nvPr>
        </p:nvSpPr>
        <p:spPr>
          <a:xfrm>
            <a:off x="512763" y="3219165"/>
            <a:ext cx="7513637" cy="443198"/>
          </a:xfrm>
        </p:spPr>
        <p:txBody>
          <a:bodyPr/>
          <a:lstStyle>
            <a:lvl1pPr marL="0" indent="0">
              <a:buNone/>
              <a:defRPr spc="-100" baseline="0">
                <a:gradFill>
                  <a:gsLst>
                    <a:gs pos="0">
                      <a:schemeClr val="tx1"/>
                    </a:gs>
                    <a:gs pos="100000">
                      <a:schemeClr val="tx1"/>
                    </a:gs>
                  </a:gsLst>
                  <a:lin ang="5400000" scaled="0"/>
                </a:gradFill>
                <a:latin typeface="Segoe UI Light" pitchFamily="34" charset="0"/>
              </a:defRPr>
            </a:lvl1pPr>
          </a:lstStyle>
          <a:p>
            <a:pPr lvl="0"/>
            <a:r>
              <a:rPr lang="en-US" dirty="0" smtClean="0"/>
              <a:t>Speaker Title</a:t>
            </a:r>
            <a:endParaRPr lang="en-US" dirty="0"/>
          </a:p>
        </p:txBody>
      </p:sp>
    </p:spTree>
    <p:extLst>
      <p:ext uri="{BB962C8B-B14F-4D97-AF65-F5344CB8AC3E}">
        <p14:creationId xmlns:p14="http://schemas.microsoft.com/office/powerpoint/2010/main" val="1995687508"/>
      </p:ext>
    </p:extLst>
  </p:cSld>
  <p:clrMapOvr>
    <a:masterClrMapping/>
  </p:clrMapOvr>
  <p:transition>
    <p:fade/>
  </p:transition>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_Blank Color 1 Layout">
    <p:bg>
      <p:bgPr>
        <a:solidFill>
          <a:schemeClr val="accent2"/>
        </a:solidFill>
        <a:effectLst/>
      </p:bgPr>
    </p:bg>
    <p:spTree>
      <p:nvGrpSpPr>
        <p:cNvPr id="1" name=""/>
        <p:cNvGrpSpPr/>
        <p:nvPr/>
      </p:nvGrpSpPr>
      <p:grpSpPr>
        <a:xfrm>
          <a:off x="0" y="0"/>
          <a:ext cx="0" cy="0"/>
          <a:chOff x="0" y="0"/>
          <a:chExt cx="0" cy="0"/>
        </a:xfrm>
      </p:grpSpPr>
      <p:sp>
        <p:nvSpPr>
          <p:cNvPr id="6" name="Text Placeholder 5"/>
          <p:cNvSpPr>
            <a:spLocks noGrp="1"/>
          </p:cNvSpPr>
          <p:nvPr>
            <p:ph type="body" sz="quarter" idx="10" hasCustomPrompt="1"/>
          </p:nvPr>
        </p:nvSpPr>
        <p:spPr>
          <a:xfrm>
            <a:off x="512764" y="1768475"/>
            <a:ext cx="11228440" cy="1218795"/>
          </a:xfrm>
        </p:spPr>
        <p:txBody>
          <a:bodyPr/>
          <a:lstStyle>
            <a:lvl1pPr marL="0" indent="0">
              <a:buNone/>
              <a:defRPr sz="8800" i="0" spc="-100" baseline="0">
                <a:gradFill>
                  <a:gsLst>
                    <a:gs pos="0">
                      <a:schemeClr val="tx1"/>
                    </a:gs>
                    <a:gs pos="100000">
                      <a:schemeClr val="tx1"/>
                    </a:gs>
                  </a:gsLst>
                  <a:lin ang="5400000" scaled="0"/>
                </a:gradFill>
                <a:latin typeface="Segoe UI Light" pitchFamily="34" charset="0"/>
              </a:defRPr>
            </a:lvl1pPr>
          </a:lstStyle>
          <a:p>
            <a:pPr lvl="0"/>
            <a:r>
              <a:rPr lang="en-US" dirty="0" smtClean="0"/>
              <a:t>Click to edit title style</a:t>
            </a:r>
          </a:p>
        </p:txBody>
      </p:sp>
      <p:pic>
        <p:nvPicPr>
          <p:cNvPr id="3" name="Picture 2" descr="Microsoft logo and tagline"/>
          <p:cNvPicPr>
            <a:picLocks noChangeAspect="1" noChangeArrowheads="1"/>
          </p:cNvPicPr>
          <p:nvPr userDrawn="1"/>
        </p:nvPicPr>
        <p:blipFill rotWithShape="1">
          <a:blip r:embed="rId2" cstate="screen">
            <a:extLst>
              <a:ext uri="{BEBA8EAE-BF5A-486C-A8C5-ECC9F3942E4B}">
                <a14:imgProps xmlns:a14="http://schemas.microsoft.com/office/drawing/2010/main">
                  <a14:imgLayer r:embed="rId3">
                    <a14:imgEffect>
                      <a14:brightnessContrast bright="100000"/>
                    </a14:imgEffect>
                  </a14:imgLayer>
                </a14:imgProps>
              </a:ext>
              <a:ext uri="{28A0092B-C50C-407E-A947-70E740481C1C}">
                <a14:useLocalDpi xmlns:a14="http://schemas.microsoft.com/office/drawing/2010/main"/>
              </a:ext>
            </a:extLst>
          </a:blip>
          <a:srcRect/>
          <a:stretch/>
        </p:blipFill>
        <p:spPr bwMode="black">
          <a:xfrm>
            <a:off x="10120741" y="6307016"/>
            <a:ext cx="1869647" cy="314448"/>
          </a:xfrm>
          <a:prstGeom prst="rect">
            <a:avLst/>
          </a:prstGeom>
          <a:noFill/>
          <a:ln>
            <a:noFill/>
          </a:ln>
        </p:spPr>
      </p:pic>
      <p:sp>
        <p:nvSpPr>
          <p:cNvPr id="4" name="Text Placeholder 8"/>
          <p:cNvSpPr>
            <a:spLocks noGrp="1"/>
          </p:cNvSpPr>
          <p:nvPr>
            <p:ph type="body" sz="quarter" idx="11" hasCustomPrompt="1"/>
          </p:nvPr>
        </p:nvSpPr>
        <p:spPr>
          <a:xfrm>
            <a:off x="512763" y="3219165"/>
            <a:ext cx="7513637" cy="443198"/>
          </a:xfrm>
        </p:spPr>
        <p:txBody>
          <a:bodyPr/>
          <a:lstStyle>
            <a:lvl1pPr marL="0" indent="0">
              <a:buNone/>
              <a:defRPr lang="en-US" sz="3200" kern="1200" spc="-100" baseline="0" dirty="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Speaker Title</a:t>
            </a:r>
            <a:endParaRPr lang="en-US" dirty="0"/>
          </a:p>
        </p:txBody>
      </p:sp>
    </p:spTree>
    <p:extLst>
      <p:ext uri="{BB962C8B-B14F-4D97-AF65-F5344CB8AC3E}">
        <p14:creationId xmlns:p14="http://schemas.microsoft.com/office/powerpoint/2010/main" val="175552859"/>
      </p:ext>
    </p:extLst>
  </p:cSld>
  <p:clrMapOvr>
    <a:masterClrMapping/>
  </p:clrMapOvr>
  <p:transition>
    <p:fade/>
  </p:transition>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5.xml"/><Relationship Id="rId3" Type="http://schemas.openxmlformats.org/officeDocument/2006/relationships/slideLayout" Target="../slideLayouts/slideLayout10.xml"/><Relationship Id="rId7" Type="http://schemas.openxmlformats.org/officeDocument/2006/relationships/slideLayout" Target="../slideLayouts/slideLayout14.xml"/><Relationship Id="rId12" Type="http://schemas.openxmlformats.org/officeDocument/2006/relationships/theme" Target="../theme/theme2.xml"/><Relationship Id="rId2" Type="http://schemas.openxmlformats.org/officeDocument/2006/relationships/slideLayout" Target="../slideLayouts/slideLayout9.xml"/><Relationship Id="rId1" Type="http://schemas.openxmlformats.org/officeDocument/2006/relationships/slideLayout" Target="../slideLayouts/slideLayout8.xml"/><Relationship Id="rId6" Type="http://schemas.openxmlformats.org/officeDocument/2006/relationships/slideLayout" Target="../slideLayouts/slideLayout13.xml"/><Relationship Id="rId11" Type="http://schemas.openxmlformats.org/officeDocument/2006/relationships/slideLayout" Target="../slideLayouts/slideLayout18.xml"/><Relationship Id="rId5" Type="http://schemas.openxmlformats.org/officeDocument/2006/relationships/slideLayout" Target="../slideLayouts/slideLayout12.xml"/><Relationship Id="rId10" Type="http://schemas.openxmlformats.org/officeDocument/2006/relationships/slideLayout" Target="../slideLayouts/slideLayout17.xml"/><Relationship Id="rId4" Type="http://schemas.openxmlformats.org/officeDocument/2006/relationships/slideLayout" Target="../slideLayouts/slideLayout11.xml"/><Relationship Id="rId9" Type="http://schemas.openxmlformats.org/officeDocument/2006/relationships/slideLayout" Target="../slideLayouts/slideLayout16.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rgbClr val="FBFBFB"/>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19112" y="228600"/>
            <a:ext cx="11149013" cy="747897"/>
          </a:xfrm>
          <a:prstGeom prst="rect">
            <a:avLst/>
          </a:prstGeom>
        </p:spPr>
        <p:txBody>
          <a:bodyPr vert="horz" wrap="square" lIns="0" tIns="0" rIns="0" bIns="0" rtlCol="0" anchor="t">
            <a:spAutoFit/>
          </a:bodyPr>
          <a:lstStyle/>
          <a:p>
            <a:r>
              <a:rPr lang="en-US" smtClean="0"/>
              <a:t>Click to edit Master title style</a:t>
            </a:r>
            <a:endParaRPr lang="en-US" dirty="0"/>
          </a:p>
        </p:txBody>
      </p:sp>
      <p:sp>
        <p:nvSpPr>
          <p:cNvPr id="3" name="Text Placeholder 2"/>
          <p:cNvSpPr>
            <a:spLocks noGrp="1"/>
          </p:cNvSpPr>
          <p:nvPr>
            <p:ph type="body" idx="1"/>
          </p:nvPr>
        </p:nvSpPr>
        <p:spPr>
          <a:xfrm>
            <a:off x="519113" y="1447800"/>
            <a:ext cx="11149012" cy="2000548"/>
          </a:xfrm>
          <a:prstGeom prst="rect">
            <a:avLst/>
          </a:prstGeom>
        </p:spPr>
        <p:txBody>
          <a:bodyPr vert="horz" wrap="square" lIns="0" tIns="0" rIns="0" bIns="0" rtlCol="0">
            <a:sp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val="1669786927"/>
      </p:ext>
    </p:extLst>
  </p:cSld>
  <p:clrMap bg1="lt1" tx1="dk1" bg2="lt2" tx2="dk2" accent1="accent1" accent2="accent2" accent3="accent3" accent4="accent4" accent5="accent5" accent6="accent6" hlink="hlink" folHlink="folHlink"/>
  <p:sldLayoutIdLst>
    <p:sldLayoutId id="2147483744" r:id="rId1"/>
    <p:sldLayoutId id="2147483735" r:id="rId2"/>
    <p:sldLayoutId id="2147483736" r:id="rId3"/>
    <p:sldLayoutId id="2147483739" r:id="rId4"/>
    <p:sldLayoutId id="2147483740" r:id="rId5"/>
    <p:sldLayoutId id="2147483742" r:id="rId6"/>
    <p:sldLayoutId id="2147483743" r:id="rId7"/>
  </p:sldLayoutIdLst>
  <p:transition>
    <p:fade/>
  </p:transition>
  <p:txStyles>
    <p:titleStyle>
      <a:lvl1pPr algn="l" defTabSz="914363" rtl="0" eaLnBrk="1" latinLnBrk="0" hangingPunct="1">
        <a:lnSpc>
          <a:spcPct val="90000"/>
        </a:lnSpc>
        <a:spcBef>
          <a:spcPct val="0"/>
        </a:spcBef>
        <a:buNone/>
        <a:defRPr lang="en-US" sz="5400" b="0" kern="1200" cap="none" spc="-100" baseline="0" dirty="0" smtClean="0">
          <a:ln w="3175">
            <a:noFill/>
          </a:ln>
          <a:gradFill flip="none" rotWithShape="1">
            <a:gsLst>
              <a:gs pos="0">
                <a:schemeClr val="tx1">
                  <a:lumMod val="65000"/>
                  <a:lumOff val="35000"/>
                </a:schemeClr>
              </a:gs>
              <a:gs pos="86000">
                <a:schemeClr val="tx1">
                  <a:lumMod val="65000"/>
                  <a:lumOff val="35000"/>
                </a:schemeClr>
              </a:gs>
            </a:gsLst>
            <a:lin ang="5400000" scaled="0"/>
            <a:tileRect/>
          </a:gradFill>
          <a:effectLst/>
          <a:latin typeface="Segoe UI Light" pitchFamily="34" charset="0"/>
          <a:ea typeface="+mn-ea"/>
          <a:cs typeface="Arial" charset="0"/>
        </a:defRPr>
      </a:lvl1pPr>
    </p:titleStyle>
    <p:bodyStyle>
      <a:lvl1pPr marL="346075" indent="-346075" algn="l" defTabSz="914363" rtl="0" eaLnBrk="1" latinLnBrk="0" hangingPunct="1">
        <a:lnSpc>
          <a:spcPct val="90000"/>
        </a:lnSpc>
        <a:spcBef>
          <a:spcPct val="20000"/>
        </a:spcBef>
        <a:buSzPct val="90000"/>
        <a:buFont typeface="Arial" pitchFamily="34" charset="0"/>
        <a:buChar char="•"/>
        <a:defRPr sz="32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1pPr>
      <a:lvl2pPr marL="630238" indent="-284163" algn="l" defTabSz="914363" rtl="0" eaLnBrk="1" latinLnBrk="0" hangingPunct="1">
        <a:lnSpc>
          <a:spcPct val="90000"/>
        </a:lnSpc>
        <a:spcBef>
          <a:spcPct val="20000"/>
        </a:spcBef>
        <a:buSzPct val="90000"/>
        <a:buFont typeface="Arial" pitchFamily="34" charset="0"/>
        <a:buChar char="•"/>
        <a:tabLst>
          <a:tab pos="630238" algn="l"/>
        </a:tabLst>
        <a:defRPr sz="28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2pPr>
      <a:lvl3pPr marL="914400" indent="-284163" algn="l" defTabSz="914363" rtl="0" eaLnBrk="1" latinLnBrk="0" hangingPunct="1">
        <a:lnSpc>
          <a:spcPct val="90000"/>
        </a:lnSpc>
        <a:spcBef>
          <a:spcPct val="20000"/>
        </a:spcBef>
        <a:buSzPct val="90000"/>
        <a:buFont typeface="Arial" pitchFamily="34" charset="0"/>
        <a:buChar char="•"/>
        <a:defRPr sz="24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3pPr>
      <a:lvl4pPr marL="1482725" indent="-223838" algn="l" defTabSz="914363" rtl="0" eaLnBrk="1" latinLnBrk="0" hangingPunct="1">
        <a:lnSpc>
          <a:spcPct val="90000"/>
        </a:lnSpc>
        <a:spcBef>
          <a:spcPct val="20000"/>
        </a:spcBef>
        <a:buSzPct val="90000"/>
        <a:buFont typeface="Arial" pitchFamily="34" charset="0"/>
        <a:buChar char="•"/>
        <a:tabLst>
          <a:tab pos="914400" algn="l"/>
        </a:tabLst>
        <a:defRPr sz="20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4pPr>
      <a:lvl5pPr marL="1712913" indent="-230188" algn="l" defTabSz="914363" rtl="0" eaLnBrk="1" latinLnBrk="0" hangingPunct="1">
        <a:lnSpc>
          <a:spcPct val="90000"/>
        </a:lnSpc>
        <a:spcBef>
          <a:spcPct val="20000"/>
        </a:spcBef>
        <a:buSzPct val="90000"/>
        <a:buFont typeface="Arial" pitchFamily="34" charset="0"/>
        <a:buChar char="•"/>
        <a:defRPr sz="20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363" rtl="0" eaLnBrk="1" latinLnBrk="0" hangingPunct="1">
        <a:defRPr sz="1800" kern="1200">
          <a:solidFill>
            <a:schemeClr val="tx1"/>
          </a:solidFill>
          <a:latin typeface="+mn-lt"/>
          <a:ea typeface="+mn-ea"/>
          <a:cs typeface="+mn-cs"/>
        </a:defRPr>
      </a:lvl1pPr>
      <a:lvl2pPr marL="457182" algn="l" defTabSz="914363" rtl="0" eaLnBrk="1" latinLnBrk="0" hangingPunct="1">
        <a:defRPr sz="1800" kern="1200">
          <a:solidFill>
            <a:schemeClr val="tx1"/>
          </a:solidFill>
          <a:latin typeface="+mn-lt"/>
          <a:ea typeface="+mn-ea"/>
          <a:cs typeface="+mn-cs"/>
        </a:defRPr>
      </a:lvl2pPr>
      <a:lvl3pPr marL="914363" algn="l" defTabSz="914363" rtl="0" eaLnBrk="1" latinLnBrk="0" hangingPunct="1">
        <a:defRPr sz="1800" kern="1200">
          <a:solidFill>
            <a:schemeClr val="tx1"/>
          </a:solidFill>
          <a:latin typeface="+mn-lt"/>
          <a:ea typeface="+mn-ea"/>
          <a:cs typeface="+mn-cs"/>
        </a:defRPr>
      </a:lvl3pPr>
      <a:lvl4pPr marL="1371545" algn="l" defTabSz="914363" rtl="0" eaLnBrk="1" latinLnBrk="0" hangingPunct="1">
        <a:defRPr sz="1800" kern="1200">
          <a:solidFill>
            <a:schemeClr val="tx1"/>
          </a:solidFill>
          <a:latin typeface="+mn-lt"/>
          <a:ea typeface="+mn-ea"/>
          <a:cs typeface="+mn-cs"/>
        </a:defRPr>
      </a:lvl4pPr>
      <a:lvl5pPr marL="1828727" algn="l" defTabSz="914363" rtl="0" eaLnBrk="1" latinLnBrk="0" hangingPunct="1">
        <a:defRPr sz="1800" kern="1200">
          <a:solidFill>
            <a:schemeClr val="tx1"/>
          </a:solidFill>
          <a:latin typeface="+mn-lt"/>
          <a:ea typeface="+mn-ea"/>
          <a:cs typeface="+mn-cs"/>
        </a:defRPr>
      </a:lvl5pPr>
      <a:lvl6pPr marL="2285909" algn="l" defTabSz="914363" rtl="0" eaLnBrk="1" latinLnBrk="0" hangingPunct="1">
        <a:defRPr sz="1800" kern="1200">
          <a:solidFill>
            <a:schemeClr val="tx1"/>
          </a:solidFill>
          <a:latin typeface="+mn-lt"/>
          <a:ea typeface="+mn-ea"/>
          <a:cs typeface="+mn-cs"/>
        </a:defRPr>
      </a:lvl6pPr>
      <a:lvl7pPr marL="2743090" algn="l" defTabSz="914363" rtl="0" eaLnBrk="1" latinLnBrk="0" hangingPunct="1">
        <a:defRPr sz="1800" kern="1200">
          <a:solidFill>
            <a:schemeClr val="tx1"/>
          </a:solidFill>
          <a:latin typeface="+mn-lt"/>
          <a:ea typeface="+mn-ea"/>
          <a:cs typeface="+mn-cs"/>
        </a:defRPr>
      </a:lvl7pPr>
      <a:lvl8pPr marL="3200272" algn="l" defTabSz="914363" rtl="0" eaLnBrk="1" latinLnBrk="0" hangingPunct="1">
        <a:defRPr sz="1800" kern="1200">
          <a:solidFill>
            <a:schemeClr val="tx1"/>
          </a:solidFill>
          <a:latin typeface="+mn-lt"/>
          <a:ea typeface="+mn-ea"/>
          <a:cs typeface="+mn-cs"/>
        </a:defRPr>
      </a:lvl8pPr>
      <a:lvl9pPr marL="3657454" algn="l" defTabSz="914363"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accent1"/>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19112" y="228600"/>
            <a:ext cx="11149013" cy="747897"/>
          </a:xfrm>
          <a:prstGeom prst="rect">
            <a:avLst/>
          </a:prstGeom>
        </p:spPr>
        <p:txBody>
          <a:bodyPr vert="horz" wrap="square" lIns="0" tIns="0" rIns="0" bIns="0" rtlCol="0" anchor="t">
            <a:spAutoFit/>
          </a:bodyPr>
          <a:lstStyle/>
          <a:p>
            <a:r>
              <a:rPr lang="en-US" dirty="0" smtClean="0"/>
              <a:t>Click to edit Master title style</a:t>
            </a:r>
            <a:endParaRPr lang="en-US" dirty="0"/>
          </a:p>
        </p:txBody>
      </p:sp>
      <p:sp>
        <p:nvSpPr>
          <p:cNvPr id="3" name="Text Placeholder 2"/>
          <p:cNvSpPr>
            <a:spLocks noGrp="1"/>
          </p:cNvSpPr>
          <p:nvPr>
            <p:ph type="body" idx="1"/>
          </p:nvPr>
        </p:nvSpPr>
        <p:spPr>
          <a:xfrm>
            <a:off x="519113" y="1447800"/>
            <a:ext cx="11149012" cy="2000548"/>
          </a:xfrm>
          <a:prstGeom prst="rect">
            <a:avLst/>
          </a:prstGeom>
        </p:spPr>
        <p:txBody>
          <a:bodyPr vert="horz" wrap="square" lIns="0" tIns="0" rIns="0" bIns="0" rtlCol="0">
            <a:sp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3225013393"/>
      </p:ext>
    </p:extLst>
  </p:cSld>
  <p:clrMap bg1="dk1" tx1="lt1" bg2="dk2" tx2="lt2" accent1="accent1" accent2="accent2" accent3="accent3" accent4="accent4" accent5="accent5" accent6="accent6" hlink="hlink" folHlink="folHlink"/>
  <p:sldLayoutIdLst>
    <p:sldLayoutId id="2147483763" r:id="rId1"/>
    <p:sldLayoutId id="2147483764" r:id="rId2"/>
    <p:sldLayoutId id="2147483765" r:id="rId3"/>
    <p:sldLayoutId id="2147483766" r:id="rId4"/>
    <p:sldLayoutId id="2147483767" r:id="rId5"/>
    <p:sldLayoutId id="2147483768" r:id="rId6"/>
    <p:sldLayoutId id="2147483769" r:id="rId7"/>
    <p:sldLayoutId id="2147483770" r:id="rId8"/>
    <p:sldLayoutId id="2147483771" r:id="rId9"/>
    <p:sldLayoutId id="2147483772" r:id="rId10"/>
    <p:sldLayoutId id="2147483773" r:id="rId11"/>
  </p:sldLayoutIdLst>
  <p:transition>
    <p:fade/>
  </p:transition>
  <p:txStyles>
    <p:titleStyle>
      <a:lvl1pPr algn="l" defTabSz="914363" rtl="0" eaLnBrk="1" latinLnBrk="0" hangingPunct="1">
        <a:lnSpc>
          <a:spcPct val="90000"/>
        </a:lnSpc>
        <a:spcBef>
          <a:spcPct val="0"/>
        </a:spcBef>
        <a:buNone/>
        <a:defRPr lang="en-US" sz="5400" b="0" kern="1200" cap="none" spc="-100" baseline="0" dirty="0" smtClean="0">
          <a:ln w="3175">
            <a:noFill/>
          </a:ln>
          <a:gradFill flip="none" rotWithShape="1">
            <a:gsLst>
              <a:gs pos="0">
                <a:schemeClr val="tx1">
                  <a:lumMod val="75000"/>
                  <a:lumOff val="25000"/>
                </a:schemeClr>
              </a:gs>
              <a:gs pos="86000">
                <a:schemeClr val="tx1">
                  <a:lumMod val="75000"/>
                  <a:lumOff val="25000"/>
                </a:schemeClr>
              </a:gs>
            </a:gsLst>
            <a:lin ang="5400000" scaled="0"/>
            <a:tileRect/>
          </a:gradFill>
          <a:effectLst/>
          <a:latin typeface="Segoe UI Light" pitchFamily="34" charset="0"/>
          <a:ea typeface="+mn-ea"/>
          <a:cs typeface="Arial" charset="0"/>
        </a:defRPr>
      </a:lvl1pPr>
    </p:titleStyle>
    <p:bodyStyle>
      <a:lvl1pPr marL="346075" indent="-346075" algn="l" defTabSz="914363" rtl="0" eaLnBrk="1" latinLnBrk="0" hangingPunct="1">
        <a:lnSpc>
          <a:spcPct val="90000"/>
        </a:lnSpc>
        <a:spcBef>
          <a:spcPct val="20000"/>
        </a:spcBef>
        <a:buSzPct val="90000"/>
        <a:buFont typeface="Arial" pitchFamily="34" charset="0"/>
        <a:buChar char="•"/>
        <a:defRPr sz="32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1pPr>
      <a:lvl2pPr marL="630238" indent="-284163" algn="l" defTabSz="914363" rtl="0" eaLnBrk="1" latinLnBrk="0" hangingPunct="1">
        <a:lnSpc>
          <a:spcPct val="90000"/>
        </a:lnSpc>
        <a:spcBef>
          <a:spcPct val="20000"/>
        </a:spcBef>
        <a:buSzPct val="90000"/>
        <a:buFont typeface="Arial" pitchFamily="34" charset="0"/>
        <a:buChar char="•"/>
        <a:tabLst>
          <a:tab pos="630238" algn="l"/>
        </a:tabLst>
        <a:defRPr sz="28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914400" indent="-284163" algn="l" defTabSz="914363" rtl="0" eaLnBrk="1" latinLnBrk="0" hangingPunct="1">
        <a:lnSpc>
          <a:spcPct val="90000"/>
        </a:lnSpc>
        <a:spcBef>
          <a:spcPct val="20000"/>
        </a:spcBef>
        <a:buSzPct val="90000"/>
        <a:buFont typeface="Arial" pitchFamily="34" charset="0"/>
        <a:buChar char="•"/>
        <a:defRPr sz="24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1482725" indent="-223838" algn="l" defTabSz="914363" rtl="0" eaLnBrk="1" latinLnBrk="0" hangingPunct="1">
        <a:lnSpc>
          <a:spcPct val="90000"/>
        </a:lnSpc>
        <a:spcBef>
          <a:spcPct val="20000"/>
        </a:spcBef>
        <a:buSzPct val="90000"/>
        <a:buFont typeface="Arial" pitchFamily="34" charset="0"/>
        <a:buChar char="•"/>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1712913" indent="-230188" algn="l" defTabSz="914363" rtl="0" eaLnBrk="1" latinLnBrk="0" hangingPunct="1">
        <a:lnSpc>
          <a:spcPct val="90000"/>
        </a:lnSpc>
        <a:spcBef>
          <a:spcPct val="20000"/>
        </a:spcBef>
        <a:buSzPct val="90000"/>
        <a:buFont typeface="Arial" pitchFamily="34" charset="0"/>
        <a:buChar char="•"/>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363" rtl="0" eaLnBrk="1" latinLnBrk="0" hangingPunct="1">
        <a:defRPr sz="1800" kern="1200">
          <a:solidFill>
            <a:schemeClr val="tx1"/>
          </a:solidFill>
          <a:latin typeface="+mn-lt"/>
          <a:ea typeface="+mn-ea"/>
          <a:cs typeface="+mn-cs"/>
        </a:defRPr>
      </a:lvl1pPr>
      <a:lvl2pPr marL="457182" algn="l" defTabSz="914363" rtl="0" eaLnBrk="1" latinLnBrk="0" hangingPunct="1">
        <a:defRPr sz="1800" kern="1200">
          <a:solidFill>
            <a:schemeClr val="tx1"/>
          </a:solidFill>
          <a:latin typeface="+mn-lt"/>
          <a:ea typeface="+mn-ea"/>
          <a:cs typeface="+mn-cs"/>
        </a:defRPr>
      </a:lvl2pPr>
      <a:lvl3pPr marL="914363" algn="l" defTabSz="914363" rtl="0" eaLnBrk="1" latinLnBrk="0" hangingPunct="1">
        <a:defRPr sz="1800" kern="1200">
          <a:solidFill>
            <a:schemeClr val="tx1"/>
          </a:solidFill>
          <a:latin typeface="+mn-lt"/>
          <a:ea typeface="+mn-ea"/>
          <a:cs typeface="+mn-cs"/>
        </a:defRPr>
      </a:lvl3pPr>
      <a:lvl4pPr marL="1371545" algn="l" defTabSz="914363" rtl="0" eaLnBrk="1" latinLnBrk="0" hangingPunct="1">
        <a:defRPr sz="1800" kern="1200">
          <a:solidFill>
            <a:schemeClr val="tx1"/>
          </a:solidFill>
          <a:latin typeface="+mn-lt"/>
          <a:ea typeface="+mn-ea"/>
          <a:cs typeface="+mn-cs"/>
        </a:defRPr>
      </a:lvl4pPr>
      <a:lvl5pPr marL="1828727" algn="l" defTabSz="914363" rtl="0" eaLnBrk="1" latinLnBrk="0" hangingPunct="1">
        <a:defRPr sz="1800" kern="1200">
          <a:solidFill>
            <a:schemeClr val="tx1"/>
          </a:solidFill>
          <a:latin typeface="+mn-lt"/>
          <a:ea typeface="+mn-ea"/>
          <a:cs typeface="+mn-cs"/>
        </a:defRPr>
      </a:lvl5pPr>
      <a:lvl6pPr marL="2285909" algn="l" defTabSz="914363" rtl="0" eaLnBrk="1" latinLnBrk="0" hangingPunct="1">
        <a:defRPr sz="1800" kern="1200">
          <a:solidFill>
            <a:schemeClr val="tx1"/>
          </a:solidFill>
          <a:latin typeface="+mn-lt"/>
          <a:ea typeface="+mn-ea"/>
          <a:cs typeface="+mn-cs"/>
        </a:defRPr>
      </a:lvl6pPr>
      <a:lvl7pPr marL="2743090" algn="l" defTabSz="914363" rtl="0" eaLnBrk="1" latinLnBrk="0" hangingPunct="1">
        <a:defRPr sz="1800" kern="1200">
          <a:solidFill>
            <a:schemeClr val="tx1"/>
          </a:solidFill>
          <a:latin typeface="+mn-lt"/>
          <a:ea typeface="+mn-ea"/>
          <a:cs typeface="+mn-cs"/>
        </a:defRPr>
      </a:lvl7pPr>
      <a:lvl8pPr marL="3200272" algn="l" defTabSz="914363" rtl="0" eaLnBrk="1" latinLnBrk="0" hangingPunct="1">
        <a:defRPr sz="1800" kern="1200">
          <a:solidFill>
            <a:schemeClr val="tx1"/>
          </a:solidFill>
          <a:latin typeface="+mn-lt"/>
          <a:ea typeface="+mn-ea"/>
          <a:cs typeface="+mn-cs"/>
        </a:defRPr>
      </a:lvl8pPr>
      <a:lvl9pPr marL="3657454" algn="l" defTabSz="914363"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0"/>
          </p:nvPr>
        </p:nvSpPr>
        <p:spPr>
          <a:xfrm>
            <a:off x="512764" y="1768475"/>
            <a:ext cx="11228440" cy="1218795"/>
          </a:xfrm>
        </p:spPr>
        <p:txBody>
          <a:bodyPr/>
          <a:lstStyle/>
          <a:p>
            <a:r>
              <a:rPr lang="en-US" dirty="0" smtClean="0"/>
              <a:t>ISB</a:t>
            </a:r>
            <a:endParaRPr lang="en-US" dirty="0"/>
          </a:p>
        </p:txBody>
      </p:sp>
      <p:sp>
        <p:nvSpPr>
          <p:cNvPr id="3" name="Text Placeholder 2"/>
          <p:cNvSpPr>
            <a:spLocks noGrp="1"/>
          </p:cNvSpPr>
          <p:nvPr>
            <p:ph type="body" sz="quarter" idx="11"/>
          </p:nvPr>
        </p:nvSpPr>
        <p:spPr>
          <a:xfrm>
            <a:off x="512763" y="3219165"/>
            <a:ext cx="7513637" cy="1526572"/>
          </a:xfrm>
        </p:spPr>
        <p:txBody>
          <a:bodyPr/>
          <a:lstStyle/>
          <a:p>
            <a:r>
              <a:rPr lang="en-US" dirty="0" smtClean="0"/>
              <a:t>Ravi Pandya | Bill Bolosky</a:t>
            </a:r>
          </a:p>
          <a:p>
            <a:r>
              <a:rPr lang="en-US" dirty="0" smtClean="0"/>
              <a:t>Microsoft </a:t>
            </a:r>
          </a:p>
          <a:p>
            <a:r>
              <a:rPr lang="en-US" dirty="0" smtClean="0"/>
              <a:t>June 28 2012</a:t>
            </a:r>
            <a:endParaRPr lang="en-US" dirty="0"/>
          </a:p>
        </p:txBody>
      </p:sp>
    </p:spTree>
    <p:extLst>
      <p:ext uri="{BB962C8B-B14F-4D97-AF65-F5344CB8AC3E}">
        <p14:creationId xmlns:p14="http://schemas.microsoft.com/office/powerpoint/2010/main" val="1628826155"/>
      </p:ext>
    </p:extLst>
  </p:cSld>
  <p:clrMapOvr>
    <a:masterClrMapping/>
  </p:clrMapOvr>
  <p:transition>
    <p:fade/>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747897"/>
          </a:xfrm>
        </p:spPr>
        <p:txBody>
          <a:bodyPr/>
          <a:lstStyle/>
          <a:p>
            <a:r>
              <a:rPr lang="en-US" dirty="0" smtClean="0"/>
              <a:t>Targeted de novo assembly</a:t>
            </a:r>
            <a:endParaRPr lang="en-US" dirty="0"/>
          </a:p>
        </p:txBody>
      </p:sp>
      <p:sp>
        <p:nvSpPr>
          <p:cNvPr id="11" name="Flowchart: Summing Junction 10"/>
          <p:cNvSpPr/>
          <p:nvPr/>
        </p:nvSpPr>
        <p:spPr bwMode="auto">
          <a:xfrm>
            <a:off x="5523117" y="3201347"/>
            <a:ext cx="823715" cy="823715"/>
          </a:xfrm>
          <a:prstGeom prst="flowChartSummingJunction">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2" name="Rectangle 11"/>
          <p:cNvSpPr/>
          <p:nvPr/>
        </p:nvSpPr>
        <p:spPr bwMode="auto">
          <a:xfrm>
            <a:off x="6641558" y="2430530"/>
            <a:ext cx="1534076" cy="544106"/>
          </a:xfrm>
          <a:prstGeom prst="rect">
            <a:avLst/>
          </a:prstGeom>
          <a:ln>
            <a:headEnd type="none" w="med" len="med"/>
            <a:tailEnd type="none" w="med" len="med"/>
          </a:ln>
        </p:spPr>
        <p:style>
          <a:lnRef idx="3">
            <a:schemeClr val="lt1"/>
          </a:lnRef>
          <a:fillRef idx="1">
            <a:schemeClr val="accent2"/>
          </a:fillRef>
          <a:effectRef idx="1">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Alignment</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3" name="Rectangle 12"/>
          <p:cNvSpPr/>
          <p:nvPr/>
        </p:nvSpPr>
        <p:spPr bwMode="auto">
          <a:xfrm>
            <a:off x="6641558" y="3074137"/>
            <a:ext cx="1534076" cy="544106"/>
          </a:xfrm>
          <a:prstGeom prst="rect">
            <a:avLst/>
          </a:prstGeom>
          <a:ln>
            <a:headEnd type="none" w="med" len="med"/>
            <a:tailEnd type="none" w="med" len="med"/>
          </a:ln>
        </p:spPr>
        <p:style>
          <a:lnRef idx="3">
            <a:schemeClr val="lt1"/>
          </a:lnRef>
          <a:fillRef idx="1">
            <a:schemeClr val="accent2"/>
          </a:fillRef>
          <a:effectRef idx="1">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Depth</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4" name="Rectangle 13"/>
          <p:cNvSpPr/>
          <p:nvPr/>
        </p:nvSpPr>
        <p:spPr bwMode="auto">
          <a:xfrm>
            <a:off x="6641558" y="3717744"/>
            <a:ext cx="1534076" cy="544106"/>
          </a:xfrm>
          <a:prstGeom prst="rect">
            <a:avLst/>
          </a:prstGeom>
          <a:ln>
            <a:headEnd type="none" w="med" len="med"/>
            <a:tailEnd type="none" w="med" len="med"/>
          </a:ln>
        </p:spPr>
        <p:style>
          <a:lnRef idx="3">
            <a:schemeClr val="lt1"/>
          </a:lnRef>
          <a:fillRef idx="1">
            <a:schemeClr val="accent2"/>
          </a:fillRef>
          <a:effectRef idx="1">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Separation</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5" name="Rectangle 14"/>
          <p:cNvSpPr/>
          <p:nvPr/>
        </p:nvSpPr>
        <p:spPr bwMode="auto">
          <a:xfrm>
            <a:off x="6641558" y="4361350"/>
            <a:ext cx="1534076" cy="544106"/>
          </a:xfrm>
          <a:prstGeom prst="rect">
            <a:avLst/>
          </a:prstGeom>
          <a:ln>
            <a:headEnd type="none" w="med" len="med"/>
            <a:tailEnd type="none" w="med" len="med"/>
          </a:ln>
        </p:spPr>
        <p:style>
          <a:lnRef idx="3">
            <a:schemeClr val="lt1"/>
          </a:lnRef>
          <a:fillRef idx="1">
            <a:schemeClr val="accent2"/>
          </a:fillRef>
          <a:effectRef idx="1">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Overlap</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6" name="Right Arrow 15"/>
          <p:cNvSpPr/>
          <p:nvPr/>
        </p:nvSpPr>
        <p:spPr bwMode="auto">
          <a:xfrm>
            <a:off x="8508141" y="3178674"/>
            <a:ext cx="680132"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7" name="Rectangle 16"/>
          <p:cNvSpPr/>
          <p:nvPr/>
        </p:nvSpPr>
        <p:spPr bwMode="auto">
          <a:xfrm>
            <a:off x="9392315" y="3341150"/>
            <a:ext cx="1534076" cy="544106"/>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Likelihood</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1" name="Curved Down Arrow 20"/>
          <p:cNvSpPr/>
          <p:nvPr/>
        </p:nvSpPr>
        <p:spPr bwMode="auto">
          <a:xfrm rot="10800000">
            <a:off x="3747216" y="4841221"/>
            <a:ext cx="6536826" cy="1328892"/>
          </a:xfrm>
          <a:prstGeom prst="curvedDown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2" name="Text Placeholder 2"/>
          <p:cNvSpPr txBox="1">
            <a:spLocks/>
          </p:cNvSpPr>
          <p:nvPr/>
        </p:nvSpPr>
        <p:spPr>
          <a:xfrm>
            <a:off x="5339859" y="5286142"/>
            <a:ext cx="3741789" cy="498598"/>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algn="ctr"/>
            <a:r>
              <a:rPr lang="en-US" sz="3600" dirty="0" smtClean="0">
                <a:solidFill>
                  <a:schemeClr val="accent6"/>
                </a:solidFill>
                <a:latin typeface="+mn-lt"/>
              </a:rPr>
              <a:t>Optimize</a:t>
            </a:r>
            <a:endParaRPr lang="en-US" sz="3600" dirty="0">
              <a:solidFill>
                <a:schemeClr val="accent6"/>
              </a:solidFill>
              <a:latin typeface="+mn-lt"/>
            </a:endParaRPr>
          </a:p>
        </p:txBody>
      </p:sp>
      <p:sp>
        <p:nvSpPr>
          <p:cNvPr id="18" name="Rounded Rectangular Callout 17"/>
          <p:cNvSpPr/>
          <p:nvPr/>
        </p:nvSpPr>
        <p:spPr bwMode="auto">
          <a:xfrm>
            <a:off x="8409900" y="1508661"/>
            <a:ext cx="2795277" cy="742180"/>
          </a:xfrm>
          <a:prstGeom prst="wedgeRoundRectCallout">
            <a:avLst>
              <a:gd name="adj1" fmla="val -54917"/>
              <a:gd name="adj2" fmla="val 105256"/>
              <a:gd name="adj3" fmla="val 16667"/>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t" anchorCtr="0" forceAA="0" compatLnSpc="1">
            <a:prstTxWarp prst="textNoShape">
              <a:avLst/>
            </a:prstTxWarp>
            <a:noAutofit/>
          </a:bodyPr>
          <a:lstStyle/>
          <a:p>
            <a:pP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Genomic prior knowledge</a:t>
            </a:r>
          </a:p>
          <a:p>
            <a:pP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Machine learning models</a:t>
            </a:r>
          </a:p>
          <a:p>
            <a:pP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4" name="Rectangle 23"/>
          <p:cNvSpPr/>
          <p:nvPr/>
        </p:nvSpPr>
        <p:spPr bwMode="auto">
          <a:xfrm>
            <a:off x="2520186" y="1208940"/>
            <a:ext cx="5655448" cy="423194"/>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err="1"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Contig</a:t>
            </a: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 “genome”</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5" name="Right Arrow 24"/>
          <p:cNvSpPr/>
          <p:nvPr/>
        </p:nvSpPr>
        <p:spPr bwMode="auto">
          <a:xfrm rot="5400000">
            <a:off x="7034232" y="1575774"/>
            <a:ext cx="955560"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r>
              <a:rPr lang="en-US" spc="-50" dirty="0" err="1"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calc</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6" name="Right Arrow 25"/>
          <p:cNvSpPr/>
          <p:nvPr/>
        </p:nvSpPr>
        <p:spPr bwMode="auto">
          <a:xfrm rot="18900000">
            <a:off x="509980" y="4697076"/>
            <a:ext cx="2495838"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hash clusters</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7" name="Rectangle 26"/>
          <p:cNvSpPr/>
          <p:nvPr/>
        </p:nvSpPr>
        <p:spPr bwMode="auto">
          <a:xfrm>
            <a:off x="3279668" y="2430530"/>
            <a:ext cx="1987497" cy="1088212"/>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Candidate</a:t>
            </a:r>
          </a:p>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8" name="Rectangle 27"/>
          <p:cNvSpPr/>
          <p:nvPr/>
        </p:nvSpPr>
        <p:spPr bwMode="auto">
          <a:xfrm>
            <a:off x="3181427" y="2528771"/>
            <a:ext cx="1987497" cy="1088212"/>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Candidate</a:t>
            </a:r>
          </a:p>
          <a:p>
            <a:pPr algn="ctr" defTabSz="914099" fontAlgn="base">
              <a:spcBef>
                <a:spcPct val="0"/>
              </a:spcBef>
              <a:spcAft>
                <a:spcPct val="0"/>
              </a:spcAft>
            </a:pPr>
            <a:r>
              <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rPr>
              <a:t>a</a:t>
            </a: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9" name="Rectangle 28"/>
          <p:cNvSpPr/>
          <p:nvPr/>
        </p:nvSpPr>
        <p:spPr bwMode="auto">
          <a:xfrm>
            <a:off x="2520186" y="3518742"/>
            <a:ext cx="1654989" cy="423194"/>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Coverage</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30" name="Rectangle 29"/>
          <p:cNvSpPr/>
          <p:nvPr/>
        </p:nvSpPr>
        <p:spPr bwMode="auto">
          <a:xfrm>
            <a:off x="3600840" y="3821023"/>
            <a:ext cx="1654989" cy="423194"/>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Pair distance</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0" name="Right Arrow 19"/>
          <p:cNvSpPr/>
          <p:nvPr/>
        </p:nvSpPr>
        <p:spPr bwMode="auto">
          <a:xfrm rot="16200000">
            <a:off x="3795635" y="1616461"/>
            <a:ext cx="955560"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infer</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31" name="Curved Down Arrow 30"/>
          <p:cNvSpPr/>
          <p:nvPr/>
        </p:nvSpPr>
        <p:spPr bwMode="auto">
          <a:xfrm rot="16200000">
            <a:off x="99758" y="1542095"/>
            <a:ext cx="2664958" cy="1711530"/>
          </a:xfrm>
          <a:prstGeom prst="curvedDown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32" name="Text Placeholder 2"/>
          <p:cNvSpPr txBox="1">
            <a:spLocks/>
          </p:cNvSpPr>
          <p:nvPr/>
        </p:nvSpPr>
        <p:spPr>
          <a:xfrm>
            <a:off x="751295" y="2238785"/>
            <a:ext cx="1768892" cy="498598"/>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algn="ctr"/>
            <a:r>
              <a:rPr lang="en-US" sz="3600" dirty="0" smtClean="0">
                <a:solidFill>
                  <a:schemeClr val="accent6"/>
                </a:solidFill>
                <a:latin typeface="+mn-lt"/>
              </a:rPr>
              <a:t>Update</a:t>
            </a:r>
            <a:endParaRPr lang="en-US" sz="3600" dirty="0">
              <a:solidFill>
                <a:schemeClr val="accent6"/>
              </a:solidFill>
              <a:latin typeface="+mn-lt"/>
            </a:endParaRPr>
          </a:p>
        </p:txBody>
      </p:sp>
    </p:spTree>
    <p:extLst>
      <p:ext uri="{BB962C8B-B14F-4D97-AF65-F5344CB8AC3E}">
        <p14:creationId xmlns:p14="http://schemas.microsoft.com/office/powerpoint/2010/main" val="4192697374"/>
      </p:ext>
    </p:extLst>
  </p:cSld>
  <p:clrMapOvr>
    <a:masterClrMapping/>
  </p:clrMapOvr>
  <p:transition>
    <p:fade/>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747897"/>
          </a:xfrm>
        </p:spPr>
        <p:txBody>
          <a:bodyPr/>
          <a:lstStyle/>
          <a:p>
            <a:r>
              <a:rPr lang="en-US" dirty="0" smtClean="0"/>
              <a:t>Scaffold assembly</a:t>
            </a:r>
            <a:endParaRPr lang="en-US" dirty="0"/>
          </a:p>
        </p:txBody>
      </p:sp>
      <p:sp>
        <p:nvSpPr>
          <p:cNvPr id="3" name="Text Placeholder 2"/>
          <p:cNvSpPr>
            <a:spLocks noGrp="1"/>
          </p:cNvSpPr>
          <p:nvPr>
            <p:ph type="body" sz="quarter" idx="10"/>
          </p:nvPr>
        </p:nvSpPr>
        <p:spPr>
          <a:xfrm>
            <a:off x="519112" y="1447799"/>
            <a:ext cx="11149013" cy="2516073"/>
          </a:xfrm>
        </p:spPr>
        <p:txBody>
          <a:bodyPr/>
          <a:lstStyle/>
          <a:p>
            <a:r>
              <a:rPr lang="en-US" dirty="0" smtClean="0">
                <a:gradFill>
                  <a:gsLst>
                    <a:gs pos="0">
                      <a:schemeClr val="accent6"/>
                    </a:gs>
                    <a:gs pos="86000">
                      <a:schemeClr val="accent6"/>
                    </a:gs>
                  </a:gsLst>
                  <a:lin ang="5400000" scaled="0"/>
                </a:gradFill>
              </a:rPr>
              <a:t>Maximum likelihood model</a:t>
            </a:r>
          </a:p>
          <a:p>
            <a:pPr lvl="1">
              <a:spcAft>
                <a:spcPts val="900"/>
              </a:spcAft>
              <a:tabLst/>
            </a:pPr>
            <a:r>
              <a:rPr lang="en-US" dirty="0" smtClean="0"/>
              <a:t>Optimized reference </a:t>
            </a:r>
            <a:r>
              <a:rPr lang="en-US" dirty="0" err="1" smtClean="0"/>
              <a:t>contigs</a:t>
            </a:r>
            <a:r>
              <a:rPr lang="en-US" dirty="0" smtClean="0"/>
              <a:t> + de novo unaligned </a:t>
            </a:r>
            <a:r>
              <a:rPr lang="en-US" dirty="0" err="1" smtClean="0"/>
              <a:t>contigs</a:t>
            </a:r>
            <a:endParaRPr lang="en-US" dirty="0" smtClean="0"/>
          </a:p>
          <a:p>
            <a:pPr lvl="1">
              <a:spcAft>
                <a:spcPts val="900"/>
              </a:spcAft>
              <a:tabLst/>
            </a:pPr>
            <a:r>
              <a:rPr lang="en-US" dirty="0" smtClean="0"/>
              <a:t>Explore space of possible arrangements into a sample genome</a:t>
            </a:r>
          </a:p>
          <a:p>
            <a:pPr lvl="1">
              <a:spcAft>
                <a:spcPts val="900"/>
              </a:spcAft>
              <a:tabLst/>
            </a:pPr>
            <a:r>
              <a:rPr lang="en-US" dirty="0" smtClean="0"/>
              <a:t>Optimize P(observed reads | candidate genome)</a:t>
            </a:r>
          </a:p>
          <a:p>
            <a:pPr lvl="1">
              <a:spcAft>
                <a:spcPts val="900"/>
              </a:spcAft>
              <a:tabLst/>
            </a:pPr>
            <a:r>
              <a:rPr lang="en-US" dirty="0" smtClean="0"/>
              <a:t>= sequencing error + coverage depth + pair distance	</a:t>
            </a:r>
          </a:p>
          <a:p>
            <a:pPr lvl="1">
              <a:spcAft>
                <a:spcPts val="900"/>
              </a:spcAft>
              <a:tabLst/>
            </a:pPr>
            <a:r>
              <a:rPr lang="en-US" dirty="0" smtClean="0"/>
              <a:t>Incremental calculation using sparse matrix model</a:t>
            </a:r>
          </a:p>
        </p:txBody>
      </p:sp>
    </p:spTree>
    <p:extLst>
      <p:ext uri="{BB962C8B-B14F-4D97-AF65-F5344CB8AC3E}">
        <p14:creationId xmlns:p14="http://schemas.microsoft.com/office/powerpoint/2010/main" val="2660078775"/>
      </p:ext>
    </p:extLst>
  </p:cSld>
  <p:clrMapOvr>
    <a:masterClrMapping/>
  </p:clrMapOvr>
  <mc:AlternateContent xmlns:mc="http://schemas.openxmlformats.org/markup-compatibility/2006" xmlns:p14="http://schemas.microsoft.com/office/powerpoint/2010/main">
    <mc:Choice Requires="p14">
      <p:transition spd="slow" p14:dur="1500">
        <p:push/>
      </p:transition>
    </mc:Choice>
    <mc:Fallback xmlns="">
      <p:transition spd="slow">
        <p:push/>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747897"/>
          </a:xfrm>
        </p:spPr>
        <p:txBody>
          <a:bodyPr/>
          <a:lstStyle/>
          <a:p>
            <a:r>
              <a:rPr lang="en-US" dirty="0" smtClean="0"/>
              <a:t>Next steps? …</a:t>
            </a:r>
            <a:endParaRPr lang="en-US" dirty="0"/>
          </a:p>
        </p:txBody>
      </p:sp>
      <p:sp>
        <p:nvSpPr>
          <p:cNvPr id="3" name="Text Placeholder 2"/>
          <p:cNvSpPr>
            <a:spLocks noGrp="1"/>
          </p:cNvSpPr>
          <p:nvPr>
            <p:ph type="body" sz="quarter" idx="10"/>
          </p:nvPr>
        </p:nvSpPr>
        <p:spPr>
          <a:xfrm>
            <a:off x="519112" y="1447799"/>
            <a:ext cx="11149013" cy="3854901"/>
          </a:xfrm>
        </p:spPr>
        <p:txBody>
          <a:bodyPr/>
          <a:lstStyle/>
          <a:p>
            <a:r>
              <a:rPr lang="en-US" dirty="0" smtClean="0">
                <a:gradFill>
                  <a:gsLst>
                    <a:gs pos="0">
                      <a:schemeClr val="accent6"/>
                    </a:gs>
                    <a:gs pos="86000">
                      <a:schemeClr val="accent6"/>
                    </a:gs>
                  </a:gsLst>
                  <a:lin ang="5400000" scaled="0"/>
                </a:gradFill>
              </a:rPr>
              <a:t>SNAP</a:t>
            </a:r>
          </a:p>
          <a:p>
            <a:pPr lvl="1">
              <a:spcAft>
                <a:spcPts val="900"/>
              </a:spcAft>
              <a:tabLst/>
            </a:pPr>
            <a:r>
              <a:rPr lang="en-US" dirty="0" smtClean="0"/>
              <a:t>Apply to more datasets / platforms / organisms</a:t>
            </a:r>
          </a:p>
          <a:p>
            <a:pPr lvl="1">
              <a:spcAft>
                <a:spcPts val="900"/>
              </a:spcAft>
              <a:tabLst/>
            </a:pPr>
            <a:r>
              <a:rPr lang="en-US" dirty="0" smtClean="0"/>
              <a:t>Validate accuracy / coverage</a:t>
            </a:r>
          </a:p>
          <a:p>
            <a:r>
              <a:rPr lang="en-US" dirty="0" smtClean="0">
                <a:gradFill>
                  <a:gsLst>
                    <a:gs pos="0">
                      <a:schemeClr val="accent6"/>
                    </a:gs>
                    <a:gs pos="86000">
                      <a:schemeClr val="accent6"/>
                    </a:gs>
                  </a:gsLst>
                  <a:lin ang="5400000" scaled="0"/>
                </a:gradFill>
              </a:rPr>
              <a:t>FLASH</a:t>
            </a:r>
            <a:endParaRPr lang="en-US" dirty="0">
              <a:gradFill>
                <a:gsLst>
                  <a:gs pos="0">
                    <a:schemeClr val="accent6"/>
                  </a:gs>
                  <a:gs pos="86000">
                    <a:schemeClr val="accent6"/>
                  </a:gs>
                </a:gsLst>
                <a:lin ang="5400000" scaled="0"/>
              </a:gradFill>
            </a:endParaRPr>
          </a:p>
          <a:p>
            <a:pPr lvl="1">
              <a:spcAft>
                <a:spcPts val="900"/>
              </a:spcAft>
              <a:tabLst/>
            </a:pPr>
            <a:r>
              <a:rPr lang="en-US" dirty="0" smtClean="0"/>
              <a:t>Use </a:t>
            </a:r>
            <a:r>
              <a:rPr lang="en-US" dirty="0" err="1" smtClean="0"/>
              <a:t>Kaviar</a:t>
            </a:r>
            <a:r>
              <a:rPr lang="en-US" dirty="0" smtClean="0"/>
              <a:t> for population priors</a:t>
            </a:r>
          </a:p>
          <a:p>
            <a:pPr lvl="1">
              <a:spcAft>
                <a:spcPts val="900"/>
              </a:spcAft>
              <a:tabLst/>
            </a:pPr>
            <a:r>
              <a:rPr lang="en-US" dirty="0" smtClean="0"/>
              <a:t>Different approaches to assembly / structural variation</a:t>
            </a:r>
          </a:p>
          <a:p>
            <a:r>
              <a:rPr lang="en-US" dirty="0" smtClean="0">
                <a:gradFill>
                  <a:gsLst>
                    <a:gs pos="0">
                      <a:schemeClr val="accent6"/>
                    </a:gs>
                    <a:gs pos="86000">
                      <a:schemeClr val="accent6"/>
                    </a:gs>
                  </a:gsLst>
                  <a:lin ang="5400000" scaled="0"/>
                </a:gradFill>
              </a:rPr>
              <a:t>Biology</a:t>
            </a:r>
            <a:endParaRPr lang="en-US" dirty="0">
              <a:gradFill>
                <a:gsLst>
                  <a:gs pos="0">
                    <a:schemeClr val="accent6"/>
                  </a:gs>
                  <a:gs pos="86000">
                    <a:schemeClr val="accent6"/>
                  </a:gs>
                </a:gsLst>
                <a:lin ang="5400000" scaled="0"/>
              </a:gradFill>
            </a:endParaRPr>
          </a:p>
          <a:p>
            <a:pPr lvl="1">
              <a:spcAft>
                <a:spcPts val="900"/>
              </a:spcAft>
              <a:tabLst/>
            </a:pPr>
            <a:r>
              <a:rPr lang="en-US" dirty="0" smtClean="0"/>
              <a:t>What interesting research could this enable – scale, speed, accuracy, analysis?</a:t>
            </a:r>
            <a:endParaRPr lang="en-US" dirty="0"/>
          </a:p>
        </p:txBody>
      </p:sp>
    </p:spTree>
    <p:extLst>
      <p:ext uri="{BB962C8B-B14F-4D97-AF65-F5344CB8AC3E}">
        <p14:creationId xmlns:p14="http://schemas.microsoft.com/office/powerpoint/2010/main" val="687970082"/>
      </p:ext>
    </p:extLst>
  </p:cSld>
  <p:clrMapOvr>
    <a:masterClrMapping/>
  </p:clrMapOvr>
  <mc:AlternateContent xmlns:mc="http://schemas.openxmlformats.org/markup-compatibility/2006" xmlns:p14="http://schemas.microsoft.com/office/powerpoint/2010/main">
    <mc:Choice Requires="p14">
      <p:transition spd="slow" p14:dur="1500">
        <p:push/>
      </p:transition>
    </mc:Choice>
    <mc:Fallback xmlns="">
      <p:transition spd="slow">
        <p:push/>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747897"/>
          </a:xfrm>
        </p:spPr>
        <p:txBody>
          <a:bodyPr/>
          <a:lstStyle/>
          <a:p>
            <a:r>
              <a:rPr lang="en-US" dirty="0" smtClean="0"/>
              <a:t>Genomics project </a:t>
            </a:r>
            <a:endParaRPr lang="en-US" dirty="0"/>
          </a:p>
        </p:txBody>
      </p:sp>
      <p:sp>
        <p:nvSpPr>
          <p:cNvPr id="3" name="Text Placeholder 2"/>
          <p:cNvSpPr>
            <a:spLocks noGrp="1"/>
          </p:cNvSpPr>
          <p:nvPr>
            <p:ph type="body" sz="quarter" idx="10"/>
          </p:nvPr>
        </p:nvSpPr>
        <p:spPr>
          <a:xfrm>
            <a:off x="519112" y="1447799"/>
            <a:ext cx="11149013" cy="4508927"/>
          </a:xfrm>
        </p:spPr>
        <p:txBody>
          <a:bodyPr/>
          <a:lstStyle/>
          <a:p>
            <a:r>
              <a:rPr lang="en-US" dirty="0" smtClean="0">
                <a:gradFill>
                  <a:gsLst>
                    <a:gs pos="0">
                      <a:schemeClr val="accent6"/>
                    </a:gs>
                    <a:gs pos="86000">
                      <a:schemeClr val="accent6"/>
                    </a:gs>
                  </a:gsLst>
                  <a:lin ang="5400000" scaled="0"/>
                </a:gradFill>
              </a:rPr>
              <a:t>Collaboration with UC Berkeley AMP Lab</a:t>
            </a:r>
          </a:p>
          <a:p>
            <a:pPr lvl="1">
              <a:spcAft>
                <a:spcPts val="900"/>
              </a:spcAft>
              <a:tabLst/>
            </a:pPr>
            <a:r>
              <a:rPr lang="en-US" dirty="0" smtClean="0"/>
              <a:t>Dave Patterson, Armando Fox, Michael Jordan (ML), Taylor </a:t>
            </a:r>
            <a:r>
              <a:rPr lang="en-US" dirty="0" err="1" smtClean="0"/>
              <a:t>Sittler</a:t>
            </a:r>
            <a:r>
              <a:rPr lang="en-US" dirty="0" smtClean="0"/>
              <a:t> (UCSF Med), students, …</a:t>
            </a:r>
            <a:endParaRPr lang="en-US" dirty="0"/>
          </a:p>
          <a:p>
            <a:r>
              <a:rPr lang="en-US" dirty="0" smtClean="0">
                <a:gradFill>
                  <a:gsLst>
                    <a:gs pos="0">
                      <a:schemeClr val="accent6"/>
                    </a:gs>
                    <a:gs pos="86000">
                      <a:schemeClr val="accent6"/>
                    </a:gs>
                  </a:gsLst>
                  <a:lin ang="5400000" scaled="0"/>
                </a:gradFill>
              </a:rPr>
              <a:t>Long term: Cancer genomics</a:t>
            </a:r>
            <a:endParaRPr lang="en-US" sz="4000" dirty="0">
              <a:gradFill>
                <a:gsLst>
                  <a:gs pos="0">
                    <a:schemeClr val="accent6"/>
                  </a:gs>
                  <a:gs pos="86000">
                    <a:schemeClr val="accent6"/>
                  </a:gs>
                </a:gsLst>
                <a:lin ang="5400000" scaled="0"/>
              </a:gradFill>
            </a:endParaRPr>
          </a:p>
          <a:p>
            <a:pPr lvl="1"/>
            <a:r>
              <a:rPr lang="en-US" dirty="0" smtClean="0"/>
              <a:t>David Haussler (UC Santa Cruz): Cancer Genomics Hub / Cancer Genome Atlas (TCGA)</a:t>
            </a:r>
          </a:p>
          <a:p>
            <a:pPr lvl="1"/>
            <a:r>
              <a:rPr lang="en-US" dirty="0" smtClean="0"/>
              <a:t>500 Tb (</a:t>
            </a:r>
            <a:r>
              <a:rPr lang="en-US" dirty="0" smtClean="0">
                <a:sym typeface="Wingdings" pitchFamily="2" charset="2"/>
              </a:rPr>
              <a:t>growing to 20 </a:t>
            </a:r>
            <a:r>
              <a:rPr lang="en-US" dirty="0" err="1" smtClean="0">
                <a:sym typeface="Wingdings" pitchFamily="2" charset="2"/>
              </a:rPr>
              <a:t>Pb</a:t>
            </a:r>
            <a:r>
              <a:rPr lang="en-US" dirty="0" smtClean="0">
                <a:sym typeface="Wingdings" pitchFamily="2" charset="2"/>
              </a:rPr>
              <a:t>) of tumor/normal genomes at San Diego Supercomputer Center</a:t>
            </a:r>
            <a:endParaRPr lang="en-US" sz="1100" dirty="0" smtClean="0"/>
          </a:p>
          <a:p>
            <a:r>
              <a:rPr lang="en-US" dirty="0" smtClean="0">
                <a:gradFill>
                  <a:gsLst>
                    <a:gs pos="0">
                      <a:schemeClr val="accent6"/>
                    </a:gs>
                    <a:gs pos="86000">
                      <a:schemeClr val="accent6"/>
                    </a:gs>
                  </a:gsLst>
                  <a:lin ang="5400000" scaled="0"/>
                </a:gradFill>
              </a:rPr>
              <a:t>Near term: Genome sequencing pipeline</a:t>
            </a:r>
            <a:endParaRPr lang="en-US" dirty="0">
              <a:gradFill>
                <a:gsLst>
                  <a:gs pos="0">
                    <a:schemeClr val="accent6"/>
                  </a:gs>
                  <a:gs pos="86000">
                    <a:schemeClr val="accent6"/>
                  </a:gs>
                </a:gsLst>
                <a:lin ang="5400000" scaled="0"/>
              </a:gradFill>
            </a:endParaRPr>
          </a:p>
          <a:p>
            <a:pPr lvl="1"/>
            <a:r>
              <a:rPr lang="en-US" sz="1800" dirty="0" smtClean="0"/>
              <a:t>Motivated by Archon Genomics X-Prize (September 2013)</a:t>
            </a:r>
          </a:p>
          <a:p>
            <a:pPr lvl="1"/>
            <a:r>
              <a:rPr lang="en-US" sz="1800" dirty="0" smtClean="0"/>
              <a:t>100 samples of DNA from centenarians (&gt;105 years old)</a:t>
            </a:r>
          </a:p>
          <a:p>
            <a:pPr lvl="1"/>
            <a:r>
              <a:rPr lang="en-US" sz="1800" dirty="0" smtClean="0"/>
              <a:t>Sequence with best coverage, accuracy, and cost in 1 month</a:t>
            </a:r>
          </a:p>
          <a:p>
            <a:pPr lvl="1"/>
            <a:r>
              <a:rPr lang="en-US" sz="1800" dirty="0" smtClean="0"/>
              <a:t>Goal: 98% coverage, 99.9999% accuracy, $1000/genome</a:t>
            </a:r>
          </a:p>
          <a:p>
            <a:pPr lvl="1"/>
            <a:r>
              <a:rPr lang="en-US" sz="1800" dirty="0" smtClean="0"/>
              <a:t>Current tools </a:t>
            </a:r>
            <a:r>
              <a:rPr lang="en-US" sz="1800" dirty="0"/>
              <a:t>(GATK, </a:t>
            </a:r>
            <a:r>
              <a:rPr lang="en-US" sz="1800" dirty="0" smtClean="0"/>
              <a:t>CLC) are not sufficient to meet the goal</a:t>
            </a:r>
          </a:p>
        </p:txBody>
      </p:sp>
    </p:spTree>
    <p:extLst>
      <p:ext uri="{BB962C8B-B14F-4D97-AF65-F5344CB8AC3E}">
        <p14:creationId xmlns:p14="http://schemas.microsoft.com/office/powerpoint/2010/main" val="1967845729"/>
      </p:ext>
    </p:extLst>
  </p:cSld>
  <p:clrMapOvr>
    <a:masterClrMapping/>
  </p:clrMapOvr>
  <mc:AlternateContent xmlns:mc="http://schemas.openxmlformats.org/markup-compatibility/2006" xmlns:p14="http://schemas.microsoft.com/office/powerpoint/2010/main">
    <mc:Choice Requires="p14">
      <p:transition spd="slow" p14:dur="1500">
        <p:push/>
      </p:transition>
    </mc:Choice>
    <mc:Fallback xmlns="">
      <p:transition spd="slow">
        <p:push/>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747897"/>
          </a:xfrm>
        </p:spPr>
        <p:txBody>
          <a:bodyPr/>
          <a:lstStyle/>
          <a:p>
            <a:r>
              <a:rPr lang="en-US" dirty="0" smtClean="0"/>
              <a:t>Genomics pipeline</a:t>
            </a:r>
            <a:endParaRPr lang="en-US" dirty="0"/>
          </a:p>
        </p:txBody>
      </p:sp>
      <p:sp>
        <p:nvSpPr>
          <p:cNvPr id="3" name="Text Placeholder 2"/>
          <p:cNvSpPr>
            <a:spLocks noGrp="1"/>
          </p:cNvSpPr>
          <p:nvPr>
            <p:ph type="body" sz="quarter" idx="10"/>
          </p:nvPr>
        </p:nvSpPr>
        <p:spPr>
          <a:xfrm>
            <a:off x="519112" y="1447799"/>
            <a:ext cx="11149013" cy="4639732"/>
          </a:xfrm>
        </p:spPr>
        <p:txBody>
          <a:bodyPr/>
          <a:lstStyle/>
          <a:p>
            <a:r>
              <a:rPr lang="en-US" dirty="0" smtClean="0">
                <a:gradFill>
                  <a:gsLst>
                    <a:gs pos="0">
                      <a:schemeClr val="accent6"/>
                    </a:gs>
                    <a:gs pos="86000">
                      <a:schemeClr val="accent6"/>
                    </a:gs>
                  </a:gsLst>
                  <a:lin ang="5400000" scaled="0"/>
                </a:gradFill>
              </a:rPr>
              <a:t>Fast, accurate, scalable</a:t>
            </a:r>
          </a:p>
          <a:p>
            <a:pPr lvl="1">
              <a:spcAft>
                <a:spcPts val="900"/>
              </a:spcAft>
              <a:tabLst/>
            </a:pPr>
            <a:r>
              <a:rPr lang="en-US" dirty="0" smtClean="0"/>
              <a:t>Apply state-of-the art computer science to sequencing problem</a:t>
            </a:r>
          </a:p>
          <a:p>
            <a:pPr lvl="1">
              <a:spcAft>
                <a:spcPts val="900"/>
              </a:spcAft>
              <a:tabLst/>
            </a:pPr>
            <a:r>
              <a:rPr lang="en-US" dirty="0" smtClean="0"/>
              <a:t>Machine learning, distributed systems, high-performance computing</a:t>
            </a:r>
          </a:p>
          <a:p>
            <a:pPr lvl="1">
              <a:spcAft>
                <a:spcPts val="900"/>
              </a:spcAft>
              <a:tabLst/>
            </a:pPr>
            <a:r>
              <a:rPr lang="en-US" dirty="0" smtClean="0"/>
              <a:t>Open </a:t>
            </a:r>
            <a:r>
              <a:rPr lang="en-US" dirty="0" smtClean="0"/>
              <a:t>source for </a:t>
            </a:r>
            <a:r>
              <a:rPr lang="en-US" dirty="0" err="1" smtClean="0"/>
              <a:t>Windows+Linux</a:t>
            </a:r>
            <a:r>
              <a:rPr lang="en-US" dirty="0" smtClean="0"/>
              <a:t> | Windows Azure cloud service</a:t>
            </a:r>
            <a:endParaRPr lang="en-US" dirty="0"/>
          </a:p>
          <a:p>
            <a:r>
              <a:rPr lang="en-US" dirty="0" smtClean="0">
                <a:gradFill>
                  <a:gsLst>
                    <a:gs pos="0">
                      <a:schemeClr val="accent6"/>
                    </a:gs>
                    <a:gs pos="86000">
                      <a:schemeClr val="accent6"/>
                    </a:gs>
                  </a:gsLst>
                  <a:lin ang="5400000" scaled="0"/>
                </a:gradFill>
              </a:rPr>
              <a:t>SNAP (available now)</a:t>
            </a:r>
          </a:p>
          <a:p>
            <a:pPr lvl="1">
              <a:spcAft>
                <a:spcPts val="900"/>
              </a:spcAft>
              <a:tabLst/>
            </a:pPr>
            <a:r>
              <a:rPr lang="en-US" dirty="0" smtClean="0"/>
              <a:t>Fast aligner using hash-based index of entire genome</a:t>
            </a:r>
          </a:p>
          <a:p>
            <a:pPr lvl="1">
              <a:spcAft>
                <a:spcPts val="900"/>
              </a:spcAft>
              <a:tabLst/>
            </a:pPr>
            <a:r>
              <a:rPr lang="en-US" dirty="0" smtClean="0"/>
              <a:t>10-40x faster than BWA</a:t>
            </a:r>
          </a:p>
          <a:p>
            <a:r>
              <a:rPr lang="en-US" dirty="0" smtClean="0">
                <a:gradFill>
                  <a:gsLst>
                    <a:gs pos="0">
                      <a:schemeClr val="accent6"/>
                    </a:gs>
                    <a:gs pos="86000">
                      <a:schemeClr val="accent6"/>
                    </a:gs>
                  </a:gsLst>
                  <a:lin ang="5400000" scaled="0"/>
                </a:gradFill>
              </a:rPr>
              <a:t>FLASH </a:t>
            </a:r>
            <a:r>
              <a:rPr lang="en-US" dirty="0" smtClean="0">
                <a:gradFill>
                  <a:gsLst>
                    <a:gs pos="0">
                      <a:schemeClr val="accent6"/>
                    </a:gs>
                    <a:gs pos="86000">
                      <a:schemeClr val="accent6"/>
                    </a:gs>
                  </a:gsLst>
                  <a:lin ang="5400000" scaled="0"/>
                </a:gradFill>
              </a:rPr>
              <a:t>(in progress)</a:t>
            </a:r>
            <a:endParaRPr lang="en-US" dirty="0">
              <a:gradFill>
                <a:gsLst>
                  <a:gs pos="0">
                    <a:schemeClr val="accent6"/>
                  </a:gs>
                  <a:gs pos="86000">
                    <a:schemeClr val="accent6"/>
                  </a:gs>
                </a:gsLst>
                <a:lin ang="5400000" scaled="0"/>
              </a:gradFill>
            </a:endParaRPr>
          </a:p>
          <a:p>
            <a:pPr lvl="1">
              <a:spcAft>
                <a:spcPts val="900"/>
              </a:spcAft>
              <a:tabLst/>
            </a:pPr>
            <a:r>
              <a:rPr lang="en-US" dirty="0" smtClean="0"/>
              <a:t>Comprehensive probabilistic model</a:t>
            </a:r>
          </a:p>
          <a:p>
            <a:pPr lvl="1">
              <a:spcAft>
                <a:spcPts val="900"/>
              </a:spcAft>
              <a:tabLst/>
            </a:pPr>
            <a:r>
              <a:rPr lang="en-US" dirty="0" smtClean="0"/>
              <a:t>Reference-based alignment + targeted de novo </a:t>
            </a:r>
            <a:r>
              <a:rPr lang="en-US" dirty="0" err="1" smtClean="0"/>
              <a:t>contig</a:t>
            </a:r>
            <a:r>
              <a:rPr lang="en-US" dirty="0" smtClean="0"/>
              <a:t> assembly + scaffold assembly</a:t>
            </a:r>
          </a:p>
        </p:txBody>
      </p:sp>
    </p:spTree>
    <p:extLst>
      <p:ext uri="{BB962C8B-B14F-4D97-AF65-F5344CB8AC3E}">
        <p14:creationId xmlns:p14="http://schemas.microsoft.com/office/powerpoint/2010/main" val="3760338733"/>
      </p:ext>
    </p:extLst>
  </p:cSld>
  <p:clrMapOvr>
    <a:masterClrMapping/>
  </p:clrMapOvr>
  <mc:AlternateContent xmlns:mc="http://schemas.openxmlformats.org/markup-compatibility/2006" xmlns:p14="http://schemas.microsoft.com/office/powerpoint/2010/main">
    <mc:Choice Requires="p14">
      <p:transition spd="slow" p14:dur="1500">
        <p:push/>
      </p:transition>
    </mc:Choice>
    <mc:Fallback xmlns="">
      <p:transition spd="slow">
        <p:push/>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747897"/>
          </a:xfrm>
        </p:spPr>
        <p:txBody>
          <a:bodyPr/>
          <a:lstStyle/>
          <a:p>
            <a:r>
              <a:rPr lang="en-US" dirty="0" smtClean="0"/>
              <a:t>Genomics pipeline</a:t>
            </a:r>
            <a:endParaRPr lang="en-US" dirty="0"/>
          </a:p>
        </p:txBody>
      </p:sp>
      <p:sp>
        <p:nvSpPr>
          <p:cNvPr id="24" name="Rectangle 23"/>
          <p:cNvSpPr/>
          <p:nvPr/>
        </p:nvSpPr>
        <p:spPr bwMode="auto">
          <a:xfrm>
            <a:off x="1983724" y="2336423"/>
            <a:ext cx="2229320" cy="544106"/>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Aligned reads</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5" name="Rectangle 24"/>
          <p:cNvSpPr/>
          <p:nvPr/>
        </p:nvSpPr>
        <p:spPr bwMode="auto">
          <a:xfrm>
            <a:off x="5323927" y="2291082"/>
            <a:ext cx="2229320" cy="544106"/>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Unaligned reads</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6" name="Rectangle 25"/>
          <p:cNvSpPr/>
          <p:nvPr/>
        </p:nvSpPr>
        <p:spPr bwMode="auto">
          <a:xfrm>
            <a:off x="5323927" y="3220595"/>
            <a:ext cx="2229320" cy="544106"/>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Hash clustering</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7" name="Rectangle 26"/>
          <p:cNvSpPr/>
          <p:nvPr/>
        </p:nvSpPr>
        <p:spPr bwMode="auto">
          <a:xfrm>
            <a:off x="5323927" y="4112324"/>
            <a:ext cx="2229320" cy="544106"/>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rPr>
              <a:t>D</a:t>
            </a: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e novo assembly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8" name="Rectangle 27"/>
          <p:cNvSpPr/>
          <p:nvPr/>
        </p:nvSpPr>
        <p:spPr bwMode="auto">
          <a:xfrm>
            <a:off x="2029065" y="4112324"/>
            <a:ext cx="2229320" cy="544106"/>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Optimization</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9" name="Rectangle 28"/>
          <p:cNvSpPr/>
          <p:nvPr/>
        </p:nvSpPr>
        <p:spPr bwMode="auto">
          <a:xfrm>
            <a:off x="3676498" y="5004053"/>
            <a:ext cx="2229320" cy="544106"/>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Scaffold assembly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30" name="Rectangle 29"/>
          <p:cNvSpPr/>
          <p:nvPr/>
        </p:nvSpPr>
        <p:spPr bwMode="auto">
          <a:xfrm>
            <a:off x="3676497" y="5895782"/>
            <a:ext cx="2229320" cy="544106"/>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Call SNPs, </a:t>
            </a:r>
            <a:r>
              <a:rPr lang="en-US" spc="-50" dirty="0" err="1"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indels</a:t>
            </a: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 SVs</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32" name="Right Arrow 31"/>
          <p:cNvSpPr/>
          <p:nvPr/>
        </p:nvSpPr>
        <p:spPr bwMode="auto">
          <a:xfrm rot="5400000">
            <a:off x="2482487" y="3061898"/>
            <a:ext cx="1231794"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33" name="Right Arrow 32"/>
          <p:cNvSpPr/>
          <p:nvPr/>
        </p:nvSpPr>
        <p:spPr bwMode="auto">
          <a:xfrm rot="5400000">
            <a:off x="6264776" y="3527307"/>
            <a:ext cx="347622"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34" name="Right Arrow 33"/>
          <p:cNvSpPr/>
          <p:nvPr/>
        </p:nvSpPr>
        <p:spPr bwMode="auto">
          <a:xfrm rot="5400000">
            <a:off x="6264775" y="2619811"/>
            <a:ext cx="347622"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37" name="Right Arrow 36"/>
          <p:cNvSpPr/>
          <p:nvPr/>
        </p:nvSpPr>
        <p:spPr bwMode="auto">
          <a:xfrm rot="5400000">
            <a:off x="5573310" y="4395712"/>
            <a:ext cx="347622"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38" name="Right Arrow 37"/>
          <p:cNvSpPr/>
          <p:nvPr/>
        </p:nvSpPr>
        <p:spPr bwMode="auto">
          <a:xfrm rot="5400000">
            <a:off x="3661383" y="4395712"/>
            <a:ext cx="347622"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39" name="Right Arrow 38"/>
          <p:cNvSpPr/>
          <p:nvPr/>
        </p:nvSpPr>
        <p:spPr bwMode="auto">
          <a:xfrm rot="5400000">
            <a:off x="4617346" y="5287441"/>
            <a:ext cx="347622"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44" name="Right Arrow 43"/>
          <p:cNvSpPr/>
          <p:nvPr/>
        </p:nvSpPr>
        <p:spPr bwMode="auto">
          <a:xfrm rot="5400000">
            <a:off x="787178" y="2090629"/>
            <a:ext cx="1058365"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SNAP</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45" name="Right Arrow 44"/>
          <p:cNvSpPr/>
          <p:nvPr/>
        </p:nvSpPr>
        <p:spPr bwMode="auto">
          <a:xfrm rot="5400000">
            <a:off x="20980" y="3915192"/>
            <a:ext cx="2590760"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FLASH</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Tree>
    <p:extLst>
      <p:ext uri="{BB962C8B-B14F-4D97-AF65-F5344CB8AC3E}">
        <p14:creationId xmlns:p14="http://schemas.microsoft.com/office/powerpoint/2010/main" val="19131699"/>
      </p:ext>
    </p:extLst>
  </p:cSld>
  <p:clrMapOvr>
    <a:masterClrMapping/>
  </p:clrMapOvr>
  <p:transition>
    <p:fade/>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747897"/>
          </a:xfrm>
        </p:spPr>
        <p:txBody>
          <a:bodyPr/>
          <a:lstStyle/>
          <a:p>
            <a:r>
              <a:rPr lang="en-US" dirty="0" smtClean="0"/>
              <a:t>SNAP</a:t>
            </a:r>
            <a:endParaRPr lang="en-US" dirty="0"/>
          </a:p>
        </p:txBody>
      </p:sp>
      <p:sp>
        <p:nvSpPr>
          <p:cNvPr id="3" name="Text Placeholder 2"/>
          <p:cNvSpPr>
            <a:spLocks noGrp="1"/>
          </p:cNvSpPr>
          <p:nvPr>
            <p:ph type="body" sz="quarter" idx="10"/>
          </p:nvPr>
        </p:nvSpPr>
        <p:spPr>
          <a:xfrm>
            <a:off x="511555" y="1757637"/>
            <a:ext cx="6934274" cy="221599"/>
          </a:xfrm>
        </p:spPr>
        <p:txBody>
          <a:bodyPr/>
          <a:lstStyle/>
          <a:p>
            <a:r>
              <a:rPr lang="en-US" sz="1600" dirty="0" smtClean="0">
                <a:latin typeface="Segoe UI Mono" pitchFamily="49" charset="0"/>
              </a:rPr>
              <a:t>CCC</a:t>
            </a:r>
            <a:r>
              <a:rPr lang="en-US" sz="1600" u="sng" dirty="0" smtClean="0">
                <a:latin typeface="Segoe UI Mono" pitchFamily="49" charset="0"/>
              </a:rPr>
              <a:t>AGCTCAAA</a:t>
            </a:r>
            <a:r>
              <a:rPr lang="en-US" sz="1600" dirty="0" smtClean="0">
                <a:latin typeface="Segoe UI Mono" pitchFamily="49" charset="0"/>
              </a:rPr>
              <a:t>GGCTGCAGCACGCTTTAACC</a:t>
            </a:r>
            <a:r>
              <a:rPr lang="en-US" sz="1600" u="sng" dirty="0" smtClean="0">
                <a:latin typeface="Segoe UI Mono" pitchFamily="49" charset="0"/>
              </a:rPr>
              <a:t>GAAAGAAT</a:t>
            </a:r>
            <a:r>
              <a:rPr lang="en-US" sz="1600" dirty="0" smtClean="0">
                <a:latin typeface="Segoe UI Mono" pitchFamily="49" charset="0"/>
              </a:rPr>
              <a:t>GCA...GTTT</a:t>
            </a:r>
            <a:r>
              <a:rPr lang="en-US" sz="1600" u="sng" dirty="0" smtClean="0">
                <a:latin typeface="Segoe UI Mono" pitchFamily="49" charset="0"/>
              </a:rPr>
              <a:t>AGCTCAAA</a:t>
            </a:r>
            <a:r>
              <a:rPr lang="en-US" sz="1600" dirty="0" smtClean="0">
                <a:latin typeface="Segoe UI Mono" pitchFamily="49" charset="0"/>
              </a:rPr>
              <a:t>GAG...</a:t>
            </a:r>
            <a:endParaRPr lang="en-US" sz="1600" dirty="0">
              <a:latin typeface="Segoe UI Mono" pitchFamily="49" charset="0"/>
            </a:endParaRPr>
          </a:p>
        </p:txBody>
      </p:sp>
      <p:sp>
        <p:nvSpPr>
          <p:cNvPr id="5" name="Text Placeholder 2"/>
          <p:cNvSpPr txBox="1">
            <a:spLocks/>
          </p:cNvSpPr>
          <p:nvPr/>
        </p:nvSpPr>
        <p:spPr>
          <a:xfrm>
            <a:off x="511555" y="1441501"/>
            <a:ext cx="11149013" cy="221599"/>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sz="1600" dirty="0" smtClean="0">
                <a:solidFill>
                  <a:schemeClr val="accent6"/>
                </a:solidFill>
                <a:latin typeface="+mn-lt"/>
              </a:rPr>
              <a:t>Reference genome </a:t>
            </a:r>
            <a:endParaRPr lang="en-US" sz="1600" dirty="0">
              <a:solidFill>
                <a:schemeClr val="accent6"/>
              </a:solidFill>
              <a:latin typeface="+mn-lt"/>
            </a:endParaRPr>
          </a:p>
        </p:txBody>
      </p:sp>
      <p:sp>
        <p:nvSpPr>
          <p:cNvPr id="13" name="Rectangle 12"/>
          <p:cNvSpPr/>
          <p:nvPr/>
        </p:nvSpPr>
        <p:spPr>
          <a:xfrm>
            <a:off x="991014" y="3149781"/>
            <a:ext cx="1069524" cy="338554"/>
          </a:xfrm>
          <a:prstGeom prst="rect">
            <a:avLst/>
          </a:prstGeom>
          <a:solidFill>
            <a:schemeClr val="accent5"/>
          </a:solidFill>
        </p:spPr>
        <p:txBody>
          <a:bodyPr wrap="none">
            <a:spAutoFit/>
          </a:bodyPr>
          <a:lstStyle/>
          <a:p>
            <a:r>
              <a:rPr lang="en-US" sz="1600" spc="-100" dirty="0" smtClean="0">
                <a:gradFill>
                  <a:gsLst>
                    <a:gs pos="0">
                      <a:schemeClr val="tx1">
                        <a:lumMod val="75000"/>
                        <a:lumOff val="25000"/>
                      </a:schemeClr>
                    </a:gs>
                    <a:gs pos="86000">
                      <a:schemeClr val="tx1">
                        <a:lumMod val="75000"/>
                        <a:lumOff val="25000"/>
                      </a:schemeClr>
                    </a:gs>
                  </a:gsLst>
                  <a:lin ang="5400000" scaled="0"/>
                </a:gradFill>
                <a:latin typeface="Segoe UI Mono" pitchFamily="49" charset="0"/>
              </a:rPr>
              <a:t>AGCTCAAA</a:t>
            </a:r>
            <a:endParaRPr lang="en-US" sz="1600" spc="-100" dirty="0">
              <a:gradFill>
                <a:gsLst>
                  <a:gs pos="0">
                    <a:schemeClr val="tx1">
                      <a:lumMod val="75000"/>
                      <a:lumOff val="25000"/>
                    </a:schemeClr>
                  </a:gs>
                  <a:gs pos="86000">
                    <a:schemeClr val="tx1">
                      <a:lumMod val="75000"/>
                      <a:lumOff val="25000"/>
                    </a:schemeClr>
                  </a:gs>
                </a:gsLst>
                <a:lin ang="5400000" scaled="0"/>
              </a:gradFill>
              <a:latin typeface="Segoe UI Mono" pitchFamily="49" charset="0"/>
            </a:endParaRPr>
          </a:p>
        </p:txBody>
      </p:sp>
      <p:sp>
        <p:nvSpPr>
          <p:cNvPr id="14" name="Rectangle 13"/>
          <p:cNvSpPr/>
          <p:nvPr/>
        </p:nvSpPr>
        <p:spPr>
          <a:xfrm>
            <a:off x="3767879" y="3149781"/>
            <a:ext cx="958917" cy="338554"/>
          </a:xfrm>
          <a:prstGeom prst="rect">
            <a:avLst/>
          </a:prstGeom>
          <a:solidFill>
            <a:schemeClr val="accent5"/>
          </a:solidFill>
        </p:spPr>
        <p:txBody>
          <a:bodyPr wrap="none">
            <a:spAutoFit/>
          </a:bodyPr>
          <a:lstStyle/>
          <a:p>
            <a:r>
              <a:rPr lang="en-US" sz="1600" spc="-100" dirty="0" smtClean="0">
                <a:gradFill>
                  <a:gsLst>
                    <a:gs pos="0">
                      <a:schemeClr val="tx1">
                        <a:lumMod val="75000"/>
                        <a:lumOff val="25000"/>
                      </a:schemeClr>
                    </a:gs>
                    <a:gs pos="86000">
                      <a:schemeClr val="tx1">
                        <a:lumMod val="75000"/>
                        <a:lumOff val="25000"/>
                      </a:schemeClr>
                    </a:gs>
                  </a:gsLst>
                  <a:lin ang="5400000" scaled="0"/>
                </a:gradFill>
                <a:latin typeface="Segoe UI Mono" pitchFamily="49" charset="0"/>
              </a:rPr>
              <a:t>GAAAGAA</a:t>
            </a:r>
            <a:endParaRPr lang="en-US" sz="1600" spc="-100" dirty="0">
              <a:gradFill>
                <a:gsLst>
                  <a:gs pos="0">
                    <a:schemeClr val="tx1">
                      <a:lumMod val="75000"/>
                      <a:lumOff val="25000"/>
                    </a:schemeClr>
                  </a:gs>
                  <a:gs pos="86000">
                    <a:schemeClr val="tx1">
                      <a:lumMod val="75000"/>
                      <a:lumOff val="25000"/>
                    </a:schemeClr>
                  </a:gs>
                </a:gsLst>
                <a:lin ang="5400000" scaled="0"/>
              </a:gradFill>
              <a:latin typeface="Segoe UI Mono" pitchFamily="49" charset="0"/>
            </a:endParaRPr>
          </a:p>
        </p:txBody>
      </p:sp>
      <p:cxnSp>
        <p:nvCxnSpPr>
          <p:cNvPr id="32" name="Straight Arrow Connector 31"/>
          <p:cNvCxnSpPr>
            <a:stCxn id="13" idx="0"/>
          </p:cNvCxnSpPr>
          <p:nvPr/>
        </p:nvCxnSpPr>
        <p:spPr>
          <a:xfrm flipH="1" flipV="1">
            <a:off x="1273629" y="1970314"/>
            <a:ext cx="252147" cy="1179467"/>
          </a:xfrm>
          <a:prstGeom prst="straightConnector1">
            <a:avLst/>
          </a:prstGeom>
          <a:ln>
            <a:tailEnd type="arrow"/>
          </a:ln>
        </p:spPr>
        <p:style>
          <a:lnRef idx="2">
            <a:schemeClr val="accent5"/>
          </a:lnRef>
          <a:fillRef idx="0">
            <a:schemeClr val="accent5"/>
          </a:fillRef>
          <a:effectRef idx="1">
            <a:schemeClr val="accent5"/>
          </a:effectRef>
          <a:fontRef idx="minor">
            <a:schemeClr val="tx1"/>
          </a:fontRef>
        </p:style>
      </p:cxnSp>
      <p:cxnSp>
        <p:nvCxnSpPr>
          <p:cNvPr id="36" name="Straight Arrow Connector 35"/>
          <p:cNvCxnSpPr>
            <a:stCxn id="14" idx="0"/>
          </p:cNvCxnSpPr>
          <p:nvPr/>
        </p:nvCxnSpPr>
        <p:spPr>
          <a:xfrm flipV="1">
            <a:off x="4247338" y="1970314"/>
            <a:ext cx="172262" cy="1179467"/>
          </a:xfrm>
          <a:prstGeom prst="straightConnector1">
            <a:avLst/>
          </a:prstGeom>
          <a:ln>
            <a:tailEnd type="arrow"/>
          </a:ln>
        </p:spPr>
        <p:style>
          <a:lnRef idx="2">
            <a:schemeClr val="accent5"/>
          </a:lnRef>
          <a:fillRef idx="0">
            <a:schemeClr val="accent5"/>
          </a:fillRef>
          <a:effectRef idx="1">
            <a:schemeClr val="accent5"/>
          </a:effectRef>
          <a:fontRef idx="minor">
            <a:schemeClr val="tx1"/>
          </a:fontRef>
        </p:style>
      </p:cxnSp>
      <p:cxnSp>
        <p:nvCxnSpPr>
          <p:cNvPr id="37" name="Straight Arrow Connector 36"/>
          <p:cNvCxnSpPr>
            <a:stCxn id="13" idx="0"/>
          </p:cNvCxnSpPr>
          <p:nvPr/>
        </p:nvCxnSpPr>
        <p:spPr>
          <a:xfrm flipV="1">
            <a:off x="1525776" y="1970314"/>
            <a:ext cx="4787938" cy="1179467"/>
          </a:xfrm>
          <a:prstGeom prst="straightConnector1">
            <a:avLst/>
          </a:prstGeom>
          <a:ln>
            <a:tailEnd type="arrow"/>
          </a:ln>
        </p:spPr>
        <p:style>
          <a:lnRef idx="2">
            <a:schemeClr val="accent5"/>
          </a:lnRef>
          <a:fillRef idx="0">
            <a:schemeClr val="accent5"/>
          </a:fillRef>
          <a:effectRef idx="1">
            <a:schemeClr val="accent5"/>
          </a:effectRef>
          <a:fontRef idx="minor">
            <a:schemeClr val="tx1"/>
          </a:fontRef>
        </p:style>
      </p:cxnSp>
      <p:sp>
        <p:nvSpPr>
          <p:cNvPr id="39" name="Text Placeholder 2"/>
          <p:cNvSpPr txBox="1">
            <a:spLocks/>
          </p:cNvSpPr>
          <p:nvPr/>
        </p:nvSpPr>
        <p:spPr>
          <a:xfrm>
            <a:off x="587755" y="4479045"/>
            <a:ext cx="6934274" cy="221599"/>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sz="1600" dirty="0" smtClean="0">
                <a:latin typeface="Segoe UI Mono" pitchFamily="49" charset="0"/>
              </a:rPr>
              <a:t>CCC</a:t>
            </a:r>
            <a:r>
              <a:rPr lang="en-US" sz="1600" u="sng" dirty="0" smtClean="0">
                <a:latin typeface="Segoe UI Mono" pitchFamily="49" charset="0"/>
              </a:rPr>
              <a:t>AGCTCAAA</a:t>
            </a:r>
            <a:r>
              <a:rPr lang="en-US" sz="1600" dirty="0" smtClean="0">
                <a:latin typeface="Segoe UI Mono" pitchFamily="49" charset="0"/>
              </a:rPr>
              <a:t>GGCTGCAGCACGCTTTAACC</a:t>
            </a:r>
            <a:r>
              <a:rPr lang="en-US" sz="1600" u="sng" dirty="0" smtClean="0">
                <a:latin typeface="Segoe UI Mono" pitchFamily="49" charset="0"/>
              </a:rPr>
              <a:t>GAAAGAAT</a:t>
            </a:r>
            <a:r>
              <a:rPr lang="en-US" sz="1600" dirty="0" smtClean="0">
                <a:latin typeface="Segoe UI Mono" pitchFamily="49" charset="0"/>
              </a:rPr>
              <a:t>GCAG</a:t>
            </a:r>
            <a:endParaRPr lang="en-US" sz="1600" dirty="0">
              <a:latin typeface="Segoe UI Mono" pitchFamily="49" charset="0"/>
            </a:endParaRPr>
          </a:p>
        </p:txBody>
      </p:sp>
      <p:sp>
        <p:nvSpPr>
          <p:cNvPr id="40" name="Text Placeholder 2"/>
          <p:cNvSpPr txBox="1">
            <a:spLocks/>
          </p:cNvSpPr>
          <p:nvPr/>
        </p:nvSpPr>
        <p:spPr>
          <a:xfrm>
            <a:off x="511554" y="4192153"/>
            <a:ext cx="11149013" cy="221599"/>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sz="1600" dirty="0" smtClean="0">
                <a:solidFill>
                  <a:schemeClr val="accent6"/>
                </a:solidFill>
                <a:latin typeface="+mn-lt"/>
              </a:rPr>
              <a:t>Read sequence</a:t>
            </a:r>
            <a:endParaRPr lang="en-US" sz="1600" dirty="0">
              <a:solidFill>
                <a:schemeClr val="accent6"/>
              </a:solidFill>
              <a:latin typeface="+mn-lt"/>
            </a:endParaRPr>
          </a:p>
        </p:txBody>
      </p:sp>
      <p:sp>
        <p:nvSpPr>
          <p:cNvPr id="41" name="Rectangle 40"/>
          <p:cNvSpPr/>
          <p:nvPr/>
        </p:nvSpPr>
        <p:spPr bwMode="auto">
          <a:xfrm>
            <a:off x="511553" y="2560047"/>
            <a:ext cx="6934275" cy="1271724"/>
          </a:xfrm>
          <a:prstGeom prst="rect">
            <a:avLst/>
          </a:prstGeom>
          <a:noFill/>
          <a:ln>
            <a:headEnd type="none" w="med" len="med"/>
            <a:tailEnd type="none" w="med" len="med"/>
          </a:ln>
        </p:spPr>
        <p:style>
          <a:lnRef idx="2">
            <a:schemeClr val="accent6"/>
          </a:lnRef>
          <a:fillRef idx="1">
            <a:schemeClr val="lt1"/>
          </a:fillRef>
          <a:effectRef idx="0">
            <a:schemeClr val="accent6"/>
          </a:effectRef>
          <a:fontRef idx="minor">
            <a:schemeClr val="dk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42" name="Text Placeholder 2"/>
          <p:cNvSpPr txBox="1">
            <a:spLocks/>
          </p:cNvSpPr>
          <p:nvPr/>
        </p:nvSpPr>
        <p:spPr>
          <a:xfrm>
            <a:off x="511553" y="2338448"/>
            <a:ext cx="11149013" cy="221599"/>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sz="1600" dirty="0" smtClean="0">
                <a:solidFill>
                  <a:schemeClr val="accent6"/>
                </a:solidFill>
                <a:latin typeface="+mn-lt"/>
              </a:rPr>
              <a:t>Hash index of seed </a:t>
            </a:r>
            <a:r>
              <a:rPr lang="en-US" sz="1600" dirty="0" smtClean="0">
                <a:solidFill>
                  <a:schemeClr val="accent6"/>
                </a:solidFill>
                <a:latin typeface="+mn-lt"/>
                <a:sym typeface="Wingdings" pitchFamily="2" charset="2"/>
              </a:rPr>
              <a:t> {</a:t>
            </a:r>
            <a:r>
              <a:rPr lang="en-US" sz="1600" dirty="0" smtClean="0">
                <a:solidFill>
                  <a:schemeClr val="accent6"/>
                </a:solidFill>
                <a:latin typeface="+mn-lt"/>
              </a:rPr>
              <a:t>locations}</a:t>
            </a:r>
            <a:endParaRPr lang="en-US" sz="1600" dirty="0">
              <a:solidFill>
                <a:schemeClr val="accent6"/>
              </a:solidFill>
              <a:latin typeface="+mn-lt"/>
            </a:endParaRPr>
          </a:p>
        </p:txBody>
      </p:sp>
      <p:cxnSp>
        <p:nvCxnSpPr>
          <p:cNvPr id="43" name="Straight Arrow Connector 42"/>
          <p:cNvCxnSpPr/>
          <p:nvPr/>
        </p:nvCxnSpPr>
        <p:spPr>
          <a:xfrm flipV="1">
            <a:off x="1399702" y="3488335"/>
            <a:ext cx="126074" cy="925418"/>
          </a:xfrm>
          <a:prstGeom prst="straightConnector1">
            <a:avLst/>
          </a:prstGeom>
          <a:ln>
            <a:tailEnd type="arrow"/>
          </a:ln>
        </p:spPr>
        <p:style>
          <a:lnRef idx="2">
            <a:schemeClr val="accent5"/>
          </a:lnRef>
          <a:fillRef idx="0">
            <a:schemeClr val="accent5"/>
          </a:fillRef>
          <a:effectRef idx="1">
            <a:schemeClr val="accent5"/>
          </a:effectRef>
          <a:fontRef idx="minor">
            <a:schemeClr val="tx1"/>
          </a:fontRef>
        </p:style>
      </p:cxnSp>
      <p:cxnSp>
        <p:nvCxnSpPr>
          <p:cNvPr id="47" name="Straight Arrow Connector 46"/>
          <p:cNvCxnSpPr>
            <a:endCxn id="14" idx="2"/>
          </p:cNvCxnSpPr>
          <p:nvPr/>
        </p:nvCxnSpPr>
        <p:spPr>
          <a:xfrm flipH="1" flipV="1">
            <a:off x="4247338" y="3488335"/>
            <a:ext cx="86132" cy="925418"/>
          </a:xfrm>
          <a:prstGeom prst="straightConnector1">
            <a:avLst/>
          </a:prstGeom>
          <a:ln>
            <a:tailEnd type="arrow"/>
          </a:ln>
        </p:spPr>
        <p:style>
          <a:lnRef idx="2">
            <a:schemeClr val="accent5"/>
          </a:lnRef>
          <a:fillRef idx="0">
            <a:schemeClr val="accent5"/>
          </a:fillRef>
          <a:effectRef idx="1">
            <a:schemeClr val="accent5"/>
          </a:effectRef>
          <a:fontRef idx="minor">
            <a:schemeClr val="tx1"/>
          </a:fontRef>
        </p:style>
      </p:cxnSp>
      <p:sp>
        <p:nvSpPr>
          <p:cNvPr id="50" name="Text Placeholder 2"/>
          <p:cNvSpPr txBox="1">
            <a:spLocks/>
          </p:cNvSpPr>
          <p:nvPr/>
        </p:nvSpPr>
        <p:spPr>
          <a:xfrm>
            <a:off x="7534883" y="3842333"/>
            <a:ext cx="4125685" cy="1892826"/>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dirty="0" smtClean="0">
                <a:gradFill>
                  <a:gsLst>
                    <a:gs pos="0">
                      <a:schemeClr val="accent6"/>
                    </a:gs>
                    <a:gs pos="86000">
                      <a:schemeClr val="accent6"/>
                    </a:gs>
                  </a:gsLst>
                  <a:lin ang="5400000" scaled="0"/>
                </a:gradFill>
              </a:rPr>
              <a:t>1. Lookup seeds</a:t>
            </a:r>
          </a:p>
          <a:p>
            <a:r>
              <a:rPr lang="en-US" dirty="0" smtClean="0">
                <a:gradFill>
                  <a:gsLst>
                    <a:gs pos="0">
                      <a:schemeClr val="accent6"/>
                    </a:gs>
                    <a:gs pos="86000">
                      <a:schemeClr val="accent6"/>
                    </a:gs>
                  </a:gsLst>
                  <a:lin ang="5400000" scaled="0"/>
                </a:gradFill>
              </a:rPr>
              <a:t>2. Map locations</a:t>
            </a:r>
          </a:p>
          <a:p>
            <a:r>
              <a:rPr lang="en-US" dirty="0" smtClean="0">
                <a:gradFill>
                  <a:gsLst>
                    <a:gs pos="0">
                      <a:schemeClr val="accent6"/>
                    </a:gs>
                    <a:gs pos="86000">
                      <a:schemeClr val="accent6"/>
                    </a:gs>
                  </a:gsLst>
                  <a:lin ang="5400000" scaled="0"/>
                </a:gradFill>
              </a:rPr>
              <a:t>3. Score matches</a:t>
            </a:r>
          </a:p>
        </p:txBody>
      </p:sp>
      <p:sp>
        <p:nvSpPr>
          <p:cNvPr id="17" name="Text Placeholder 2"/>
          <p:cNvSpPr txBox="1">
            <a:spLocks/>
          </p:cNvSpPr>
          <p:nvPr/>
        </p:nvSpPr>
        <p:spPr>
          <a:xfrm>
            <a:off x="511552" y="5617027"/>
            <a:ext cx="11149013" cy="553998"/>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dirty="0" smtClean="0">
                <a:gradFill>
                  <a:gsLst>
                    <a:gs pos="0">
                      <a:schemeClr val="accent6"/>
                    </a:gs>
                    <a:gs pos="86000">
                      <a:schemeClr val="accent6"/>
                    </a:gs>
                  </a:gsLst>
                  <a:lin ang="5400000" scaled="0"/>
                </a:gradFill>
              </a:rPr>
              <a:t>~15 core-hours for 30x coverage </a:t>
            </a:r>
            <a:endParaRPr lang="en-US" sz="1800" dirty="0" smtClean="0"/>
          </a:p>
        </p:txBody>
      </p:sp>
    </p:spTree>
    <p:extLst>
      <p:ext uri="{BB962C8B-B14F-4D97-AF65-F5344CB8AC3E}">
        <p14:creationId xmlns:p14="http://schemas.microsoft.com/office/powerpoint/2010/main" val="3960758497"/>
      </p:ext>
    </p:extLst>
  </p:cSld>
  <p:clrMapOvr>
    <a:masterClrMapping/>
  </p:clrMapOvr>
  <p:transition>
    <p:fade/>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bwMode="auto">
          <a:xfrm>
            <a:off x="1262023" y="2192189"/>
            <a:ext cx="1987497" cy="1088212"/>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Candidate</a:t>
            </a:r>
          </a:p>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 name="Title 1"/>
          <p:cNvSpPr>
            <a:spLocks noGrp="1"/>
          </p:cNvSpPr>
          <p:nvPr>
            <p:ph type="title"/>
          </p:nvPr>
        </p:nvSpPr>
        <p:spPr>
          <a:xfrm>
            <a:off x="519112" y="228600"/>
            <a:ext cx="11149013" cy="747897"/>
          </a:xfrm>
        </p:spPr>
        <p:txBody>
          <a:bodyPr/>
          <a:lstStyle/>
          <a:p>
            <a:r>
              <a:rPr lang="en-US" dirty="0" smtClean="0"/>
              <a:t>FLASH</a:t>
            </a:r>
            <a:endParaRPr lang="en-US" dirty="0"/>
          </a:p>
        </p:txBody>
      </p:sp>
      <p:sp>
        <p:nvSpPr>
          <p:cNvPr id="5" name="Rectangle 4"/>
          <p:cNvSpPr/>
          <p:nvPr/>
        </p:nvSpPr>
        <p:spPr bwMode="auto">
          <a:xfrm>
            <a:off x="1163782" y="2290430"/>
            <a:ext cx="1987497" cy="1088212"/>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Candidate</a:t>
            </a:r>
          </a:p>
          <a:p>
            <a:pPr algn="ctr" defTabSz="914099" fontAlgn="base">
              <a:spcBef>
                <a:spcPct val="0"/>
              </a:spcBef>
              <a:spcAft>
                <a:spcPct val="0"/>
              </a:spcAft>
            </a:pPr>
            <a:r>
              <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rPr>
              <a:t>a</a:t>
            </a: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8" name="Rectangle 7"/>
          <p:cNvSpPr/>
          <p:nvPr/>
        </p:nvSpPr>
        <p:spPr bwMode="auto">
          <a:xfrm>
            <a:off x="502541" y="3280401"/>
            <a:ext cx="1654989" cy="423194"/>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Coverage</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9" name="Rectangle 8"/>
          <p:cNvSpPr/>
          <p:nvPr/>
        </p:nvSpPr>
        <p:spPr bwMode="auto">
          <a:xfrm>
            <a:off x="1583195" y="3582682"/>
            <a:ext cx="1654989" cy="423194"/>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Pair distance</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1" name="Flowchart: Summing Junction 10"/>
          <p:cNvSpPr/>
          <p:nvPr/>
        </p:nvSpPr>
        <p:spPr bwMode="auto">
          <a:xfrm>
            <a:off x="3521574" y="2736295"/>
            <a:ext cx="823715" cy="823715"/>
          </a:xfrm>
          <a:prstGeom prst="flowChartSummingJunction">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2" name="Rectangle 11"/>
          <p:cNvSpPr/>
          <p:nvPr/>
        </p:nvSpPr>
        <p:spPr bwMode="auto">
          <a:xfrm>
            <a:off x="4640015" y="1965478"/>
            <a:ext cx="1534076" cy="544106"/>
          </a:xfrm>
          <a:prstGeom prst="rect">
            <a:avLst/>
          </a:prstGeom>
          <a:ln>
            <a:headEnd type="none" w="med" len="med"/>
            <a:tailEnd type="none" w="med" len="med"/>
          </a:ln>
        </p:spPr>
        <p:style>
          <a:lnRef idx="3">
            <a:schemeClr val="lt1"/>
          </a:lnRef>
          <a:fillRef idx="1">
            <a:schemeClr val="accent2"/>
          </a:fillRef>
          <a:effectRef idx="1">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Alignment</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3" name="Rectangle 12"/>
          <p:cNvSpPr/>
          <p:nvPr/>
        </p:nvSpPr>
        <p:spPr bwMode="auto">
          <a:xfrm>
            <a:off x="4640015" y="2609085"/>
            <a:ext cx="1534076" cy="544106"/>
          </a:xfrm>
          <a:prstGeom prst="rect">
            <a:avLst/>
          </a:prstGeom>
          <a:ln>
            <a:headEnd type="none" w="med" len="med"/>
            <a:tailEnd type="none" w="med" len="med"/>
          </a:ln>
        </p:spPr>
        <p:style>
          <a:lnRef idx="3">
            <a:schemeClr val="lt1"/>
          </a:lnRef>
          <a:fillRef idx="1">
            <a:schemeClr val="accent2"/>
          </a:fillRef>
          <a:effectRef idx="1">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Depth</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4" name="Rectangle 13"/>
          <p:cNvSpPr/>
          <p:nvPr/>
        </p:nvSpPr>
        <p:spPr bwMode="auto">
          <a:xfrm>
            <a:off x="4640015" y="3252692"/>
            <a:ext cx="1534076" cy="544106"/>
          </a:xfrm>
          <a:prstGeom prst="rect">
            <a:avLst/>
          </a:prstGeom>
          <a:ln>
            <a:headEnd type="none" w="med" len="med"/>
            <a:tailEnd type="none" w="med" len="med"/>
          </a:ln>
        </p:spPr>
        <p:style>
          <a:lnRef idx="3">
            <a:schemeClr val="lt1"/>
          </a:lnRef>
          <a:fillRef idx="1">
            <a:schemeClr val="accent2"/>
          </a:fillRef>
          <a:effectRef idx="1">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Separation</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5" name="Rectangle 14"/>
          <p:cNvSpPr/>
          <p:nvPr/>
        </p:nvSpPr>
        <p:spPr bwMode="auto">
          <a:xfrm>
            <a:off x="4640015" y="3896298"/>
            <a:ext cx="1534076" cy="544106"/>
          </a:xfrm>
          <a:prstGeom prst="rect">
            <a:avLst/>
          </a:prstGeom>
          <a:ln>
            <a:headEnd type="none" w="med" len="med"/>
            <a:tailEnd type="none" w="med" len="med"/>
          </a:ln>
        </p:spPr>
        <p:style>
          <a:lnRef idx="3">
            <a:schemeClr val="lt1"/>
          </a:lnRef>
          <a:fillRef idx="1">
            <a:schemeClr val="accent2"/>
          </a:fillRef>
          <a:effectRef idx="1">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Overlap</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6" name="Right Arrow 15"/>
          <p:cNvSpPr/>
          <p:nvPr/>
        </p:nvSpPr>
        <p:spPr bwMode="auto">
          <a:xfrm>
            <a:off x="6506598" y="2713622"/>
            <a:ext cx="680132"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7" name="Rectangle 16"/>
          <p:cNvSpPr/>
          <p:nvPr/>
        </p:nvSpPr>
        <p:spPr bwMode="auto">
          <a:xfrm>
            <a:off x="7390772" y="2876098"/>
            <a:ext cx="1534076" cy="544106"/>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Likelihood</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1" name="Curved Down Arrow 20"/>
          <p:cNvSpPr/>
          <p:nvPr/>
        </p:nvSpPr>
        <p:spPr bwMode="auto">
          <a:xfrm rot="10800000">
            <a:off x="1745673" y="4376169"/>
            <a:ext cx="6536826" cy="1700330"/>
          </a:xfrm>
          <a:prstGeom prst="curvedDown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2" name="Text Placeholder 2"/>
          <p:cNvSpPr txBox="1">
            <a:spLocks/>
          </p:cNvSpPr>
          <p:nvPr/>
        </p:nvSpPr>
        <p:spPr>
          <a:xfrm>
            <a:off x="3331582" y="5298683"/>
            <a:ext cx="3741789" cy="498598"/>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algn="ctr"/>
            <a:r>
              <a:rPr lang="en-US" sz="3600" dirty="0" smtClean="0">
                <a:solidFill>
                  <a:schemeClr val="accent6"/>
                </a:solidFill>
                <a:latin typeface="+mn-lt"/>
              </a:rPr>
              <a:t>Optimize</a:t>
            </a:r>
            <a:endParaRPr lang="en-US" sz="3600" dirty="0">
              <a:solidFill>
                <a:schemeClr val="accent6"/>
              </a:solidFill>
              <a:latin typeface="+mn-lt"/>
            </a:endParaRPr>
          </a:p>
        </p:txBody>
      </p:sp>
      <p:sp>
        <p:nvSpPr>
          <p:cNvPr id="18" name="Rounded Rectangular Callout 17"/>
          <p:cNvSpPr/>
          <p:nvPr/>
        </p:nvSpPr>
        <p:spPr bwMode="auto">
          <a:xfrm>
            <a:off x="6408357" y="695899"/>
            <a:ext cx="2795277" cy="1089890"/>
          </a:xfrm>
          <a:prstGeom prst="wedgeRoundRectCallout">
            <a:avLst>
              <a:gd name="adj1" fmla="val -54917"/>
              <a:gd name="adj2" fmla="val 105256"/>
              <a:gd name="adj3" fmla="val 16667"/>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t" anchorCtr="0" forceAA="0" compatLnSpc="1">
            <a:prstTxWarp prst="textNoShape">
              <a:avLst/>
            </a:prstTxWarp>
            <a:noAutofit/>
          </a:bodyPr>
          <a:lstStyle/>
          <a:p>
            <a:pP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SNAP aligner</a:t>
            </a:r>
          </a:p>
          <a:p>
            <a:pP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Genomic prior knowledge</a:t>
            </a:r>
          </a:p>
          <a:p>
            <a:pP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Machine learning models</a:t>
            </a:r>
          </a:p>
          <a:p>
            <a:pP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9" name="Text Placeholder 2"/>
          <p:cNvSpPr txBox="1">
            <a:spLocks/>
          </p:cNvSpPr>
          <p:nvPr/>
        </p:nvSpPr>
        <p:spPr>
          <a:xfrm>
            <a:off x="502541" y="1395918"/>
            <a:ext cx="5671550" cy="498598"/>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algn="ctr"/>
            <a:r>
              <a:rPr lang="en-US" sz="3600" dirty="0" smtClean="0">
                <a:solidFill>
                  <a:schemeClr val="accent6"/>
                </a:solidFill>
                <a:latin typeface="+mn-lt"/>
              </a:rPr>
              <a:t>Sparse Matrices</a:t>
            </a:r>
            <a:endParaRPr lang="en-US" sz="3600" dirty="0">
              <a:solidFill>
                <a:schemeClr val="accent6"/>
              </a:solidFill>
              <a:latin typeface="+mn-lt"/>
            </a:endParaRPr>
          </a:p>
        </p:txBody>
      </p:sp>
      <p:sp>
        <p:nvSpPr>
          <p:cNvPr id="20" name="Right Arrow 19"/>
          <p:cNvSpPr/>
          <p:nvPr/>
        </p:nvSpPr>
        <p:spPr bwMode="auto">
          <a:xfrm rot="2700000">
            <a:off x="264245" y="1338222"/>
            <a:ext cx="955560" cy="869059"/>
          </a:xfrm>
          <a:prstGeom prst="right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SNAP</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Tree>
    <p:extLst>
      <p:ext uri="{BB962C8B-B14F-4D97-AF65-F5344CB8AC3E}">
        <p14:creationId xmlns:p14="http://schemas.microsoft.com/office/powerpoint/2010/main" val="1818499236"/>
      </p:ext>
    </p:extLst>
  </p:cSld>
  <p:clrMapOvr>
    <a:masterClrMapping/>
  </p:clrMapOvr>
  <p:transition>
    <p:fade/>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747897"/>
          </a:xfrm>
        </p:spPr>
        <p:txBody>
          <a:bodyPr/>
          <a:lstStyle/>
          <a:p>
            <a:r>
              <a:rPr lang="en-US" dirty="0" smtClean="0"/>
              <a:t>Read alignment</a:t>
            </a:r>
            <a:endParaRPr lang="en-US" dirty="0"/>
          </a:p>
        </p:txBody>
      </p:sp>
      <p:sp>
        <p:nvSpPr>
          <p:cNvPr id="4" name="Rectangle 3"/>
          <p:cNvSpPr/>
          <p:nvPr/>
        </p:nvSpPr>
        <p:spPr bwMode="auto">
          <a:xfrm>
            <a:off x="1262023" y="1534076"/>
            <a:ext cx="2673927" cy="1675142"/>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Candidate</a:t>
            </a:r>
          </a:p>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5" name="Rectangle 4"/>
          <p:cNvSpPr/>
          <p:nvPr/>
        </p:nvSpPr>
        <p:spPr bwMode="auto">
          <a:xfrm>
            <a:off x="1151606" y="1643233"/>
            <a:ext cx="2673927" cy="1675142"/>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6" name="Rectangle 5"/>
          <p:cNvSpPr/>
          <p:nvPr/>
        </p:nvSpPr>
        <p:spPr bwMode="auto">
          <a:xfrm>
            <a:off x="1041190" y="1752390"/>
            <a:ext cx="2673927" cy="1675142"/>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Candidate</a:t>
            </a:r>
          </a:p>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7" name="Rectangle 6"/>
          <p:cNvSpPr/>
          <p:nvPr/>
        </p:nvSpPr>
        <p:spPr bwMode="auto">
          <a:xfrm>
            <a:off x="930774" y="1861546"/>
            <a:ext cx="2673927" cy="1675142"/>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000" spc="-50" dirty="0" smtClean="0">
                <a:gradFill>
                  <a:gsLst>
                    <a:gs pos="0">
                      <a:srgbClr val="FFFFFF"/>
                    </a:gs>
                    <a:gs pos="100000">
                      <a:srgbClr val="FFFFFF"/>
                    </a:gs>
                  </a:gsLst>
                  <a:lin ang="5400000" scaled="0"/>
                </a:gradFill>
                <a:latin typeface="Segoe UI Mono" pitchFamily="49" charset="0"/>
                <a:ea typeface="Segoe UI" pitchFamily="34" charset="0"/>
                <a:cs typeface="Segoe UI" pitchFamily="34" charset="0"/>
              </a:rPr>
              <a:t>1     </a:t>
            </a:r>
          </a:p>
          <a:p>
            <a:pPr algn="ctr" defTabSz="914099" fontAlgn="base">
              <a:spcBef>
                <a:spcPct val="0"/>
              </a:spcBef>
              <a:spcAft>
                <a:spcPct val="0"/>
              </a:spcAft>
            </a:pPr>
            <a:r>
              <a:rPr lang="en-US" sz="1000" spc="-50" dirty="0">
                <a:gradFill>
                  <a:gsLst>
                    <a:gs pos="0">
                      <a:srgbClr val="FFFFFF"/>
                    </a:gs>
                    <a:gs pos="100000">
                      <a:srgbClr val="FFFFFF"/>
                    </a:gs>
                  </a:gsLst>
                  <a:lin ang="5400000" scaled="0"/>
                </a:gradFill>
                <a:latin typeface="Segoe UI Mono" pitchFamily="49" charset="0"/>
                <a:ea typeface="Segoe UI" pitchFamily="34" charset="0"/>
                <a:cs typeface="Segoe UI" pitchFamily="34" charset="0"/>
              </a:rPr>
              <a:t> </a:t>
            </a:r>
            <a:r>
              <a:rPr lang="en-US" sz="1000" spc="-50" dirty="0" smtClean="0">
                <a:gradFill>
                  <a:gsLst>
                    <a:gs pos="0">
                      <a:srgbClr val="FFFFFF"/>
                    </a:gs>
                    <a:gs pos="100000">
                      <a:srgbClr val="FFFFFF"/>
                    </a:gs>
                  </a:gsLst>
                  <a:lin ang="5400000" scaled="0"/>
                </a:gradFill>
                <a:latin typeface="Segoe UI Mono" pitchFamily="49" charset="0"/>
                <a:ea typeface="Segoe UI" pitchFamily="34" charset="0"/>
                <a:cs typeface="Segoe UI" pitchFamily="34" charset="0"/>
              </a:rPr>
              <a:t>           1</a:t>
            </a:r>
          </a:p>
          <a:p>
            <a:pPr algn="ctr" defTabSz="914099" fontAlgn="base">
              <a:spcBef>
                <a:spcPct val="0"/>
              </a:spcBef>
              <a:spcAft>
                <a:spcPct val="0"/>
              </a:spcAft>
            </a:pPr>
            <a:r>
              <a:rPr lang="en-US" sz="1000" spc="-50" dirty="0">
                <a:gradFill>
                  <a:gsLst>
                    <a:gs pos="0">
                      <a:srgbClr val="FFFFFF"/>
                    </a:gs>
                    <a:gs pos="100000">
                      <a:srgbClr val="FFFFFF"/>
                    </a:gs>
                  </a:gsLst>
                  <a:lin ang="5400000" scaled="0"/>
                </a:gradFill>
                <a:latin typeface="Segoe UI Mono" pitchFamily="49" charset="0"/>
                <a:ea typeface="Segoe UI" pitchFamily="34" charset="0"/>
                <a:cs typeface="Segoe UI" pitchFamily="34" charset="0"/>
              </a:rPr>
              <a:t> </a:t>
            </a:r>
            <a:r>
              <a:rPr lang="en-US" sz="1000" spc="-50" dirty="0" smtClean="0">
                <a:gradFill>
                  <a:gsLst>
                    <a:gs pos="0">
                      <a:srgbClr val="FFFFFF"/>
                    </a:gs>
                    <a:gs pos="100000">
                      <a:srgbClr val="FFFFFF"/>
                    </a:gs>
                  </a:gsLst>
                  <a:lin ang="5400000" scaled="0"/>
                </a:gradFill>
                <a:latin typeface="Segoe UI Mono" pitchFamily="49" charset="0"/>
                <a:ea typeface="Segoe UI" pitchFamily="34" charset="0"/>
                <a:cs typeface="Segoe UI" pitchFamily="34" charset="0"/>
              </a:rPr>
              <a:t> 1</a:t>
            </a:r>
            <a:endParaRPr lang="en-US" sz="1000" spc="-50" dirty="0">
              <a:gradFill>
                <a:gsLst>
                  <a:gs pos="0">
                    <a:srgbClr val="FFFFFF"/>
                  </a:gs>
                  <a:gs pos="100000">
                    <a:srgbClr val="FFFFFF"/>
                  </a:gs>
                </a:gsLst>
                <a:lin ang="5400000" scaled="0"/>
              </a:gradFill>
              <a:latin typeface="Segoe UI Mono" pitchFamily="49" charset="0"/>
              <a:ea typeface="Segoe UI" pitchFamily="34" charset="0"/>
              <a:cs typeface="Segoe UI" pitchFamily="34" charset="0"/>
            </a:endParaRPr>
          </a:p>
          <a:p>
            <a:pPr algn="ctr" defTabSz="914099" fontAlgn="base">
              <a:spcBef>
                <a:spcPct val="0"/>
              </a:spcBef>
              <a:spcAft>
                <a:spcPct val="0"/>
              </a:spcAft>
            </a:pPr>
            <a:r>
              <a:rPr lang="en-US" sz="1000" spc="-50" dirty="0">
                <a:gradFill>
                  <a:gsLst>
                    <a:gs pos="0">
                      <a:srgbClr val="FFFFFF"/>
                    </a:gs>
                    <a:gs pos="100000">
                      <a:srgbClr val="FFFFFF"/>
                    </a:gs>
                  </a:gsLst>
                  <a:lin ang="5400000" scaled="0"/>
                </a:gradFill>
                <a:latin typeface="Segoe UI Mono" pitchFamily="49" charset="0"/>
                <a:ea typeface="Segoe UI" pitchFamily="34" charset="0"/>
                <a:cs typeface="Segoe UI" pitchFamily="34" charset="0"/>
              </a:rPr>
              <a:t> </a:t>
            </a:r>
            <a:r>
              <a:rPr lang="en-US" sz="1000" spc="-50" dirty="0" smtClean="0">
                <a:gradFill>
                  <a:gsLst>
                    <a:gs pos="0">
                      <a:srgbClr val="FFFFFF"/>
                    </a:gs>
                    <a:gs pos="100000">
                      <a:srgbClr val="FFFFFF"/>
                    </a:gs>
                  </a:gsLst>
                  <a:lin ang="5400000" scaled="0"/>
                </a:gradFill>
                <a:latin typeface="Segoe UI Mono" pitchFamily="49" charset="0"/>
                <a:ea typeface="Segoe UI" pitchFamily="34" charset="0"/>
                <a:cs typeface="Segoe UI" pitchFamily="34" charset="0"/>
              </a:rPr>
              <a:t>                 1</a:t>
            </a:r>
          </a:p>
        </p:txBody>
      </p:sp>
      <p:sp>
        <p:nvSpPr>
          <p:cNvPr id="9" name="Left-Right Arrow 8"/>
          <p:cNvSpPr/>
          <p:nvPr/>
        </p:nvSpPr>
        <p:spPr bwMode="auto">
          <a:xfrm>
            <a:off x="1596315" y="3665157"/>
            <a:ext cx="1563675" cy="408079"/>
          </a:xfrm>
          <a:prstGeom prst="leftRightArrow">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400"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3B </a:t>
            </a:r>
            <a:r>
              <a:rPr lang="en-US" sz="1400" spc="-50" dirty="0" err="1"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bp</a:t>
            </a:r>
            <a:r>
              <a:rPr lang="en-US" sz="1400"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 Genome</a:t>
            </a:r>
            <a:endParaRPr lang="en-US" sz="1400"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0" name="Left-Right Arrow 9"/>
          <p:cNvSpPr/>
          <p:nvPr/>
        </p:nvSpPr>
        <p:spPr bwMode="auto">
          <a:xfrm rot="16200000">
            <a:off x="54159" y="2385921"/>
            <a:ext cx="1148667" cy="408079"/>
          </a:xfrm>
          <a:prstGeom prst="leftRightArrow">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400"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1B Reads</a:t>
            </a:r>
            <a:endParaRPr lang="en-US" sz="1400"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1" name="Left-Right Arrow 10"/>
          <p:cNvSpPr/>
          <p:nvPr/>
        </p:nvSpPr>
        <p:spPr bwMode="auto">
          <a:xfrm rot="18806213">
            <a:off x="3479320" y="3343994"/>
            <a:ext cx="1060176" cy="408079"/>
          </a:xfrm>
          <a:prstGeom prst="leftRightArrow">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400"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Strands</a:t>
            </a:r>
            <a:endParaRPr lang="en-US" sz="1400"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2" name="Rectangle 11"/>
          <p:cNvSpPr/>
          <p:nvPr/>
        </p:nvSpPr>
        <p:spPr bwMode="auto">
          <a:xfrm>
            <a:off x="6205577" y="1861546"/>
            <a:ext cx="2673927" cy="1675142"/>
          </a:xfrm>
          <a:prstGeom prst="rect">
            <a:avLst/>
          </a:prstGeom>
          <a:ln>
            <a:headEnd type="none" w="med" len="med"/>
            <a:tailEnd type="none" w="med" len="med"/>
          </a:ln>
        </p:spPr>
        <p:style>
          <a:lnRef idx="3">
            <a:schemeClr val="lt1"/>
          </a:lnRef>
          <a:fillRef idx="1">
            <a:schemeClr val="accent2"/>
          </a:fillRef>
          <a:effectRef idx="1">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000" spc="-50" dirty="0" smtClean="0">
                <a:gradFill>
                  <a:gsLst>
                    <a:gs pos="0">
                      <a:srgbClr val="FFFFFF"/>
                    </a:gs>
                    <a:gs pos="100000">
                      <a:srgbClr val="FFFFFF"/>
                    </a:gs>
                  </a:gsLst>
                  <a:lin ang="5400000" scaled="0"/>
                </a:gradFill>
                <a:latin typeface="Segoe UI Mono" pitchFamily="49" charset="0"/>
                <a:ea typeface="Segoe UI" pitchFamily="34" charset="0"/>
                <a:cs typeface="Segoe UI" pitchFamily="34" charset="0"/>
              </a:rPr>
              <a:t>0.9     </a:t>
            </a:r>
          </a:p>
          <a:p>
            <a:pPr algn="ctr" defTabSz="914099" fontAlgn="base">
              <a:spcBef>
                <a:spcPct val="0"/>
              </a:spcBef>
              <a:spcAft>
                <a:spcPct val="0"/>
              </a:spcAft>
            </a:pPr>
            <a:r>
              <a:rPr lang="en-US" sz="1000" spc="-50" dirty="0">
                <a:gradFill>
                  <a:gsLst>
                    <a:gs pos="0">
                      <a:srgbClr val="FFFFFF"/>
                    </a:gs>
                    <a:gs pos="100000">
                      <a:srgbClr val="FFFFFF"/>
                    </a:gs>
                  </a:gsLst>
                  <a:lin ang="5400000" scaled="0"/>
                </a:gradFill>
                <a:latin typeface="Segoe UI Mono" pitchFamily="49" charset="0"/>
                <a:ea typeface="Segoe UI" pitchFamily="34" charset="0"/>
                <a:cs typeface="Segoe UI" pitchFamily="34" charset="0"/>
              </a:rPr>
              <a:t> </a:t>
            </a:r>
            <a:r>
              <a:rPr lang="en-US" sz="1000" spc="-50" dirty="0" smtClean="0">
                <a:gradFill>
                  <a:gsLst>
                    <a:gs pos="0">
                      <a:srgbClr val="FFFFFF"/>
                    </a:gs>
                    <a:gs pos="100000">
                      <a:srgbClr val="FFFFFF"/>
                    </a:gs>
                  </a:gsLst>
                  <a:lin ang="5400000" scaled="0"/>
                </a:gradFill>
                <a:latin typeface="Segoe UI Mono" pitchFamily="49" charset="0"/>
                <a:ea typeface="Segoe UI" pitchFamily="34" charset="0"/>
                <a:cs typeface="Segoe UI" pitchFamily="34" charset="0"/>
              </a:rPr>
              <a:t>       0.6    0.7</a:t>
            </a:r>
          </a:p>
          <a:p>
            <a:pPr algn="ctr" defTabSz="914099" fontAlgn="base">
              <a:spcBef>
                <a:spcPct val="0"/>
              </a:spcBef>
              <a:spcAft>
                <a:spcPct val="0"/>
              </a:spcAft>
            </a:pPr>
            <a:r>
              <a:rPr lang="en-US" sz="1000" spc="-50" dirty="0">
                <a:gradFill>
                  <a:gsLst>
                    <a:gs pos="0">
                      <a:srgbClr val="FFFFFF"/>
                    </a:gs>
                    <a:gs pos="100000">
                      <a:srgbClr val="FFFFFF"/>
                    </a:gs>
                  </a:gsLst>
                  <a:lin ang="5400000" scaled="0"/>
                </a:gradFill>
                <a:latin typeface="Segoe UI Mono" pitchFamily="49" charset="0"/>
                <a:ea typeface="Segoe UI" pitchFamily="34" charset="0"/>
                <a:cs typeface="Segoe UI" pitchFamily="34" charset="0"/>
              </a:rPr>
              <a:t> </a:t>
            </a:r>
            <a:r>
              <a:rPr lang="en-US" sz="1000" spc="-50" dirty="0" smtClean="0">
                <a:gradFill>
                  <a:gsLst>
                    <a:gs pos="0">
                      <a:srgbClr val="FFFFFF"/>
                    </a:gs>
                    <a:gs pos="100000">
                      <a:srgbClr val="FFFFFF"/>
                    </a:gs>
                  </a:gsLst>
                  <a:lin ang="5400000" scaled="0"/>
                </a:gradFill>
                <a:latin typeface="Segoe UI Mono" pitchFamily="49" charset="0"/>
                <a:ea typeface="Segoe UI" pitchFamily="34" charset="0"/>
                <a:cs typeface="Segoe UI" pitchFamily="34" charset="0"/>
              </a:rPr>
              <a:t> 0.2</a:t>
            </a:r>
            <a:endParaRPr lang="en-US" sz="1000" spc="-50" dirty="0">
              <a:gradFill>
                <a:gsLst>
                  <a:gs pos="0">
                    <a:srgbClr val="FFFFFF"/>
                  </a:gs>
                  <a:gs pos="100000">
                    <a:srgbClr val="FFFFFF"/>
                  </a:gs>
                </a:gsLst>
                <a:lin ang="5400000" scaled="0"/>
              </a:gradFill>
              <a:latin typeface="Segoe UI Mono" pitchFamily="49" charset="0"/>
              <a:ea typeface="Segoe UI" pitchFamily="34" charset="0"/>
              <a:cs typeface="Segoe UI" pitchFamily="34" charset="0"/>
            </a:endParaRPr>
          </a:p>
          <a:p>
            <a:pPr algn="ctr" defTabSz="914099" fontAlgn="base">
              <a:spcBef>
                <a:spcPct val="0"/>
              </a:spcBef>
              <a:spcAft>
                <a:spcPct val="0"/>
              </a:spcAft>
            </a:pPr>
            <a:r>
              <a:rPr lang="en-US" sz="1000" spc="-50" dirty="0">
                <a:gradFill>
                  <a:gsLst>
                    <a:gs pos="0">
                      <a:srgbClr val="FFFFFF"/>
                    </a:gs>
                    <a:gs pos="100000">
                      <a:srgbClr val="FFFFFF"/>
                    </a:gs>
                  </a:gsLst>
                  <a:lin ang="5400000" scaled="0"/>
                </a:gradFill>
                <a:latin typeface="Segoe UI Mono" pitchFamily="49" charset="0"/>
                <a:ea typeface="Segoe UI" pitchFamily="34" charset="0"/>
                <a:cs typeface="Segoe UI" pitchFamily="34" charset="0"/>
              </a:rPr>
              <a:t> </a:t>
            </a:r>
            <a:r>
              <a:rPr lang="en-US" sz="1000" spc="-50" dirty="0" smtClean="0">
                <a:gradFill>
                  <a:gsLst>
                    <a:gs pos="0">
                      <a:srgbClr val="FFFFFF"/>
                    </a:gs>
                    <a:gs pos="100000">
                      <a:srgbClr val="FFFFFF"/>
                    </a:gs>
                  </a:gsLst>
                  <a:lin ang="5400000" scaled="0"/>
                </a:gradFill>
                <a:latin typeface="Segoe UI Mono" pitchFamily="49" charset="0"/>
                <a:ea typeface="Segoe UI" pitchFamily="34" charset="0"/>
                <a:cs typeface="Segoe UI" pitchFamily="34" charset="0"/>
              </a:rPr>
              <a:t>                 0.8</a:t>
            </a:r>
          </a:p>
        </p:txBody>
      </p:sp>
      <p:sp>
        <p:nvSpPr>
          <p:cNvPr id="13" name="Left-Right Arrow 12"/>
          <p:cNvSpPr/>
          <p:nvPr/>
        </p:nvSpPr>
        <p:spPr bwMode="auto">
          <a:xfrm>
            <a:off x="6760702" y="3665157"/>
            <a:ext cx="1563675" cy="408079"/>
          </a:xfrm>
          <a:prstGeom prst="leftRightArrow">
            <a:avLst/>
          </a:prstGeom>
          <a:ln>
            <a:headEnd type="none" w="med" len="med"/>
            <a:tailEnd type="none" w="med" len="med"/>
          </a:ln>
        </p:spPr>
        <p:style>
          <a:lnRef idx="2">
            <a:schemeClr val="accent2">
              <a:shade val="50000"/>
            </a:schemeClr>
          </a:lnRef>
          <a:fillRef idx="1">
            <a:schemeClr val="accent2"/>
          </a:fillRef>
          <a:effectRef idx="0">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400"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3B </a:t>
            </a:r>
            <a:r>
              <a:rPr lang="en-US" sz="1400" spc="-50" dirty="0" err="1"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bp</a:t>
            </a:r>
            <a:r>
              <a:rPr lang="en-US" sz="1400"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 Genome</a:t>
            </a:r>
            <a:endParaRPr lang="en-US" sz="1400"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4" name="Left-Right Arrow 13"/>
          <p:cNvSpPr/>
          <p:nvPr/>
        </p:nvSpPr>
        <p:spPr bwMode="auto">
          <a:xfrm rot="16200000">
            <a:off x="5328962" y="2385921"/>
            <a:ext cx="1148667" cy="408079"/>
          </a:xfrm>
          <a:prstGeom prst="leftRightArrow">
            <a:avLst/>
          </a:prstGeom>
          <a:ln>
            <a:headEnd type="none" w="med" len="med"/>
            <a:tailEnd type="none" w="med" len="med"/>
          </a:ln>
        </p:spPr>
        <p:style>
          <a:lnRef idx="2">
            <a:schemeClr val="accent2">
              <a:shade val="50000"/>
            </a:schemeClr>
          </a:lnRef>
          <a:fillRef idx="1">
            <a:schemeClr val="accent2"/>
          </a:fillRef>
          <a:effectRef idx="0">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400"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1B Reads</a:t>
            </a:r>
            <a:endParaRPr lang="en-US" sz="1400"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5" name="Flowchart: Summing Junction 14"/>
          <p:cNvSpPr/>
          <p:nvPr/>
        </p:nvSpPr>
        <p:spPr bwMode="auto">
          <a:xfrm>
            <a:off x="4587114" y="2178102"/>
            <a:ext cx="823715" cy="823715"/>
          </a:xfrm>
          <a:prstGeom prst="flowChartSummingJunction">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6" name="Rectangle 15"/>
          <p:cNvSpPr/>
          <p:nvPr/>
        </p:nvSpPr>
        <p:spPr>
          <a:xfrm>
            <a:off x="930774" y="4393001"/>
            <a:ext cx="3005176" cy="584775"/>
          </a:xfrm>
          <a:prstGeom prst="rect">
            <a:avLst/>
          </a:prstGeom>
        </p:spPr>
        <p:style>
          <a:lnRef idx="1">
            <a:schemeClr val="accent5"/>
          </a:lnRef>
          <a:fillRef idx="3">
            <a:schemeClr val="accent5"/>
          </a:fillRef>
          <a:effectRef idx="2">
            <a:schemeClr val="accent5"/>
          </a:effectRef>
          <a:fontRef idx="minor">
            <a:schemeClr val="lt1"/>
          </a:fontRef>
        </p:style>
        <p:txBody>
          <a:bodyPr wrap="square">
            <a:spAutoFit/>
          </a:bodyPr>
          <a:lstStyle/>
          <a:p>
            <a:pPr algn="ctr"/>
            <a:r>
              <a:rPr lang="en-US" sz="1600" spc="-100" dirty="0" smtClean="0">
                <a:gradFill>
                  <a:gsLst>
                    <a:gs pos="0">
                      <a:schemeClr val="tx1">
                        <a:lumMod val="75000"/>
                        <a:lumOff val="25000"/>
                      </a:schemeClr>
                    </a:gs>
                    <a:gs pos="86000">
                      <a:schemeClr val="tx1">
                        <a:lumMod val="75000"/>
                        <a:lumOff val="25000"/>
                      </a:schemeClr>
                    </a:gs>
                  </a:gsLst>
                  <a:lin ang="5400000" scaled="0"/>
                </a:gradFill>
              </a:rPr>
              <a:t>RGS = Read-Genome-Strand</a:t>
            </a:r>
          </a:p>
          <a:p>
            <a:pPr algn="ctr"/>
            <a:r>
              <a:rPr lang="en-US" sz="1600" spc="-100" dirty="0">
                <a:gradFill>
                  <a:gsLst>
                    <a:gs pos="0">
                      <a:schemeClr val="tx1">
                        <a:lumMod val="75000"/>
                        <a:lumOff val="25000"/>
                      </a:schemeClr>
                    </a:gs>
                    <a:gs pos="86000">
                      <a:schemeClr val="tx1">
                        <a:lumMod val="75000"/>
                        <a:lumOff val="25000"/>
                      </a:schemeClr>
                    </a:gs>
                  </a:gsLst>
                  <a:lin ang="5400000" scaled="0"/>
                </a:gradFill>
              </a:rPr>
              <a:t>c</a:t>
            </a:r>
            <a:r>
              <a:rPr lang="en-US" sz="1600" spc="-100" dirty="0" smtClean="0">
                <a:gradFill>
                  <a:gsLst>
                    <a:gs pos="0">
                      <a:schemeClr val="tx1">
                        <a:lumMod val="75000"/>
                        <a:lumOff val="25000"/>
                      </a:schemeClr>
                    </a:gs>
                    <a:gs pos="86000">
                      <a:schemeClr val="tx1">
                        <a:lumMod val="75000"/>
                        <a:lumOff val="25000"/>
                      </a:schemeClr>
                    </a:gs>
                  </a:gsLst>
                  <a:lin ang="5400000" scaled="0"/>
                </a:gradFill>
              </a:rPr>
              <a:t>andidate assembly</a:t>
            </a:r>
            <a:endParaRPr lang="en-US" sz="1600" spc="-100" dirty="0">
              <a:gradFill>
                <a:gsLst>
                  <a:gs pos="0">
                    <a:schemeClr val="tx1">
                      <a:lumMod val="75000"/>
                      <a:lumOff val="25000"/>
                    </a:schemeClr>
                  </a:gs>
                  <a:gs pos="86000">
                    <a:schemeClr val="tx1">
                      <a:lumMod val="75000"/>
                      <a:lumOff val="25000"/>
                    </a:schemeClr>
                  </a:gs>
                </a:gsLst>
                <a:lin ang="5400000" scaled="0"/>
              </a:gradFill>
            </a:endParaRPr>
          </a:p>
        </p:txBody>
      </p:sp>
      <p:sp>
        <p:nvSpPr>
          <p:cNvPr id="17" name="Rectangle 16"/>
          <p:cNvSpPr/>
          <p:nvPr/>
        </p:nvSpPr>
        <p:spPr>
          <a:xfrm>
            <a:off x="6205577" y="4393001"/>
            <a:ext cx="2673927" cy="584775"/>
          </a:xfrm>
          <a:prstGeom prst="rect">
            <a:avLst/>
          </a:prstGeom>
        </p:spPr>
        <p:style>
          <a:lnRef idx="1">
            <a:schemeClr val="accent2"/>
          </a:lnRef>
          <a:fillRef idx="3">
            <a:schemeClr val="accent2"/>
          </a:fillRef>
          <a:effectRef idx="2">
            <a:schemeClr val="accent2"/>
          </a:effectRef>
          <a:fontRef idx="minor">
            <a:schemeClr val="lt1"/>
          </a:fontRef>
        </p:style>
        <p:txBody>
          <a:bodyPr wrap="square">
            <a:spAutoFit/>
          </a:bodyPr>
          <a:lstStyle/>
          <a:p>
            <a:pPr algn="ctr"/>
            <a:r>
              <a:rPr lang="en-US" sz="1600" spc="-100" dirty="0" smtClean="0">
                <a:gradFill>
                  <a:gsLst>
                    <a:gs pos="0">
                      <a:schemeClr val="tx1">
                        <a:lumMod val="75000"/>
                        <a:lumOff val="25000"/>
                      </a:schemeClr>
                    </a:gs>
                    <a:gs pos="86000">
                      <a:schemeClr val="tx1">
                        <a:lumMod val="75000"/>
                        <a:lumOff val="25000"/>
                      </a:schemeClr>
                    </a:gs>
                  </a:gsLst>
                  <a:lin ang="5400000" scaled="0"/>
                </a:gradFill>
              </a:rPr>
              <a:t>LRG = Likelihood of</a:t>
            </a:r>
          </a:p>
          <a:p>
            <a:pPr algn="ctr"/>
            <a:r>
              <a:rPr lang="en-US" sz="1600" spc="-100" dirty="0" smtClean="0">
                <a:gradFill>
                  <a:gsLst>
                    <a:gs pos="0">
                      <a:schemeClr val="tx1">
                        <a:lumMod val="75000"/>
                        <a:lumOff val="25000"/>
                      </a:schemeClr>
                    </a:gs>
                    <a:gs pos="86000">
                      <a:schemeClr val="tx1">
                        <a:lumMod val="75000"/>
                        <a:lumOff val="25000"/>
                      </a:schemeClr>
                    </a:gs>
                  </a:gsLst>
                  <a:lin ang="5400000" scaled="0"/>
                </a:gradFill>
              </a:rPr>
              <a:t>Read-Genome alignment</a:t>
            </a:r>
            <a:endParaRPr lang="en-US" sz="1600" spc="-100" dirty="0">
              <a:gradFill>
                <a:gsLst>
                  <a:gs pos="0">
                    <a:schemeClr val="tx1">
                      <a:lumMod val="75000"/>
                      <a:lumOff val="25000"/>
                    </a:schemeClr>
                  </a:gs>
                  <a:gs pos="86000">
                    <a:schemeClr val="tx1">
                      <a:lumMod val="75000"/>
                      <a:lumOff val="25000"/>
                    </a:schemeClr>
                  </a:gs>
                </a:gsLst>
                <a:lin ang="5400000" scaled="0"/>
              </a:gradFill>
            </a:endParaRPr>
          </a:p>
        </p:txBody>
      </p:sp>
      <p:sp>
        <p:nvSpPr>
          <p:cNvPr id="3" name="Rounded Rectangular Callout 2"/>
          <p:cNvSpPr/>
          <p:nvPr/>
        </p:nvSpPr>
        <p:spPr bwMode="auto">
          <a:xfrm>
            <a:off x="9030645" y="448802"/>
            <a:ext cx="2682744" cy="1729300"/>
          </a:xfrm>
          <a:prstGeom prst="wedgeRoundRectCallout">
            <a:avLst>
              <a:gd name="adj1" fmla="val -55199"/>
              <a:gd name="adj2" fmla="val 86535"/>
              <a:gd name="adj3" fmla="val 16667"/>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SNAP alignment</a:t>
            </a:r>
          </a:p>
          <a:p>
            <a:pP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Sequencing error</a:t>
            </a:r>
          </a:p>
          <a:p>
            <a:pP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Mutation frequency</a:t>
            </a:r>
          </a:p>
          <a:p>
            <a:pP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Variant databases</a:t>
            </a:r>
          </a:p>
          <a:p>
            <a:pP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Tree>
    <p:extLst>
      <p:ext uri="{BB962C8B-B14F-4D97-AF65-F5344CB8AC3E}">
        <p14:creationId xmlns:p14="http://schemas.microsoft.com/office/powerpoint/2010/main" val="2064524169"/>
      </p:ext>
    </p:extLst>
  </p:cSld>
  <p:clrMapOvr>
    <a:masterClrMapping/>
  </p:clrMapOvr>
  <p:transition>
    <p:fade/>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747897"/>
          </a:xfrm>
        </p:spPr>
        <p:txBody>
          <a:bodyPr/>
          <a:lstStyle/>
          <a:p>
            <a:r>
              <a:rPr lang="en-US" dirty="0" smtClean="0"/>
              <a:t>Coverage distribution</a:t>
            </a:r>
            <a:endParaRPr lang="en-US" dirty="0"/>
          </a:p>
        </p:txBody>
      </p:sp>
      <p:sp>
        <p:nvSpPr>
          <p:cNvPr id="4" name="Rectangle 3"/>
          <p:cNvSpPr/>
          <p:nvPr/>
        </p:nvSpPr>
        <p:spPr bwMode="auto">
          <a:xfrm>
            <a:off x="1262023" y="2841440"/>
            <a:ext cx="2673927" cy="367777"/>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endPar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endParaRPr>
          </a:p>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5" name="Rectangle 4"/>
          <p:cNvSpPr/>
          <p:nvPr/>
        </p:nvSpPr>
        <p:spPr bwMode="auto">
          <a:xfrm>
            <a:off x="1151606" y="2950597"/>
            <a:ext cx="2673927" cy="367777"/>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6" name="Rectangle 5"/>
          <p:cNvSpPr/>
          <p:nvPr/>
        </p:nvSpPr>
        <p:spPr bwMode="auto">
          <a:xfrm>
            <a:off x="1041190" y="3059754"/>
            <a:ext cx="2673927" cy="367777"/>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endPar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endParaRPr>
          </a:p>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7" name="Rectangle 6"/>
          <p:cNvSpPr/>
          <p:nvPr/>
        </p:nvSpPr>
        <p:spPr bwMode="auto">
          <a:xfrm>
            <a:off x="930774" y="3168910"/>
            <a:ext cx="2673927" cy="367777"/>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000" spc="-50" dirty="0" smtClean="0">
                <a:gradFill>
                  <a:gsLst>
                    <a:gs pos="0">
                      <a:srgbClr val="FFFFFF"/>
                    </a:gs>
                    <a:gs pos="100000">
                      <a:srgbClr val="FFFFFF"/>
                    </a:gs>
                  </a:gsLst>
                  <a:lin ang="5400000" scaled="0"/>
                </a:gradFill>
                <a:latin typeface="Segoe UI Mono" pitchFamily="49" charset="0"/>
                <a:ea typeface="Segoe UI" pitchFamily="34" charset="0"/>
                <a:cs typeface="Segoe UI" pitchFamily="34" charset="0"/>
              </a:rPr>
              <a:t>22 24 29 35 34</a:t>
            </a:r>
          </a:p>
        </p:txBody>
      </p:sp>
      <p:sp>
        <p:nvSpPr>
          <p:cNvPr id="8" name="Left-Right Arrow 7"/>
          <p:cNvSpPr/>
          <p:nvPr/>
        </p:nvSpPr>
        <p:spPr bwMode="auto">
          <a:xfrm>
            <a:off x="1596315" y="3665157"/>
            <a:ext cx="1563675" cy="408079"/>
          </a:xfrm>
          <a:prstGeom prst="leftRightArrow">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400"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3B </a:t>
            </a:r>
            <a:r>
              <a:rPr lang="en-US" sz="1400" spc="-50" dirty="0" err="1"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bp</a:t>
            </a:r>
            <a:r>
              <a:rPr lang="en-US" sz="1400"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 Genome</a:t>
            </a:r>
            <a:endParaRPr lang="en-US" sz="1400"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0" name="Left-Right Arrow 9"/>
          <p:cNvSpPr/>
          <p:nvPr/>
        </p:nvSpPr>
        <p:spPr bwMode="auto">
          <a:xfrm rot="18806213">
            <a:off x="3479320" y="3343994"/>
            <a:ext cx="1060176" cy="408079"/>
          </a:xfrm>
          <a:prstGeom prst="leftRightArrow">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400"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Strands</a:t>
            </a:r>
            <a:endParaRPr lang="en-US" sz="1400"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1" name="Rectangle 10"/>
          <p:cNvSpPr/>
          <p:nvPr/>
        </p:nvSpPr>
        <p:spPr bwMode="auto">
          <a:xfrm>
            <a:off x="6205577" y="3168910"/>
            <a:ext cx="2673927" cy="367778"/>
          </a:xfrm>
          <a:prstGeom prst="rect">
            <a:avLst/>
          </a:prstGeom>
          <a:ln>
            <a:headEnd type="none" w="med" len="med"/>
            <a:tailEnd type="none" w="med" len="med"/>
          </a:ln>
        </p:spPr>
        <p:style>
          <a:lnRef idx="3">
            <a:schemeClr val="lt1"/>
          </a:lnRef>
          <a:fillRef idx="1">
            <a:schemeClr val="accent2"/>
          </a:fillRef>
          <a:effectRef idx="1">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000" spc="-50" dirty="0" smtClean="0">
                <a:gradFill>
                  <a:gsLst>
                    <a:gs pos="0">
                      <a:srgbClr val="FFFFFF"/>
                    </a:gs>
                    <a:gs pos="100000">
                      <a:srgbClr val="FFFFFF"/>
                    </a:gs>
                  </a:gsLst>
                  <a:lin ang="5400000" scaled="0"/>
                </a:gradFill>
                <a:latin typeface="Segoe UI Mono" pitchFamily="49" charset="0"/>
                <a:ea typeface="Segoe UI" pitchFamily="34" charset="0"/>
                <a:cs typeface="Segoe UI" pitchFamily="34" charset="0"/>
              </a:rPr>
              <a:t>0.1 0.12 0.14 0.12 0.1</a:t>
            </a:r>
          </a:p>
        </p:txBody>
      </p:sp>
      <p:sp>
        <p:nvSpPr>
          <p:cNvPr id="12" name="Left-Right Arrow 11"/>
          <p:cNvSpPr/>
          <p:nvPr/>
        </p:nvSpPr>
        <p:spPr bwMode="auto">
          <a:xfrm>
            <a:off x="6760702" y="3665157"/>
            <a:ext cx="1563675" cy="408079"/>
          </a:xfrm>
          <a:prstGeom prst="leftRightArrow">
            <a:avLst/>
          </a:prstGeom>
          <a:ln>
            <a:headEnd type="none" w="med" len="med"/>
            <a:tailEnd type="none" w="med" len="med"/>
          </a:ln>
        </p:spPr>
        <p:style>
          <a:lnRef idx="2">
            <a:schemeClr val="accent2">
              <a:shade val="50000"/>
            </a:schemeClr>
          </a:lnRef>
          <a:fillRef idx="1">
            <a:schemeClr val="accent2"/>
          </a:fillRef>
          <a:effectRef idx="0">
            <a:schemeClr val="accent2"/>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400"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Coverage</a:t>
            </a:r>
            <a:endParaRPr lang="en-US" sz="1400"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4" name="Flowchart: Summing Junction 13"/>
          <p:cNvSpPr/>
          <p:nvPr/>
        </p:nvSpPr>
        <p:spPr bwMode="auto">
          <a:xfrm>
            <a:off x="4745812" y="2940940"/>
            <a:ext cx="823715" cy="823715"/>
          </a:xfrm>
          <a:prstGeom prst="flowChartSummingJunction">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5" name="Rectangle 14"/>
          <p:cNvSpPr/>
          <p:nvPr/>
        </p:nvSpPr>
        <p:spPr>
          <a:xfrm>
            <a:off x="930774" y="4393001"/>
            <a:ext cx="3005176" cy="338554"/>
          </a:xfrm>
          <a:prstGeom prst="rect">
            <a:avLst/>
          </a:prstGeom>
        </p:spPr>
        <p:style>
          <a:lnRef idx="1">
            <a:schemeClr val="accent5"/>
          </a:lnRef>
          <a:fillRef idx="3">
            <a:schemeClr val="accent5"/>
          </a:fillRef>
          <a:effectRef idx="2">
            <a:schemeClr val="accent5"/>
          </a:effectRef>
          <a:fontRef idx="minor">
            <a:schemeClr val="lt1"/>
          </a:fontRef>
        </p:style>
        <p:txBody>
          <a:bodyPr wrap="square">
            <a:spAutoFit/>
          </a:bodyPr>
          <a:lstStyle/>
          <a:p>
            <a:pPr algn="ctr"/>
            <a:r>
              <a:rPr lang="en-US" sz="1600" spc="-100" dirty="0" smtClean="0">
                <a:gradFill>
                  <a:gsLst>
                    <a:gs pos="0">
                      <a:schemeClr val="tx1">
                        <a:lumMod val="75000"/>
                        <a:lumOff val="25000"/>
                      </a:schemeClr>
                    </a:gs>
                    <a:gs pos="86000">
                      <a:schemeClr val="tx1">
                        <a:lumMod val="75000"/>
                        <a:lumOff val="25000"/>
                      </a:schemeClr>
                    </a:gs>
                  </a:gsLst>
                  <a:lin ang="5400000" scaled="0"/>
                </a:gradFill>
              </a:rPr>
              <a:t>GSC = Genome-Strand Coverage</a:t>
            </a:r>
            <a:endParaRPr lang="en-US" sz="1600" spc="-100" dirty="0">
              <a:gradFill>
                <a:gsLst>
                  <a:gs pos="0">
                    <a:schemeClr val="tx1">
                      <a:lumMod val="75000"/>
                      <a:lumOff val="25000"/>
                    </a:schemeClr>
                  </a:gs>
                  <a:gs pos="86000">
                    <a:schemeClr val="tx1">
                      <a:lumMod val="75000"/>
                      <a:lumOff val="25000"/>
                    </a:schemeClr>
                  </a:gs>
                </a:gsLst>
                <a:lin ang="5400000" scaled="0"/>
              </a:gradFill>
            </a:endParaRPr>
          </a:p>
        </p:txBody>
      </p:sp>
      <p:sp>
        <p:nvSpPr>
          <p:cNvPr id="16" name="Rectangle 15"/>
          <p:cNvSpPr/>
          <p:nvPr/>
        </p:nvSpPr>
        <p:spPr>
          <a:xfrm>
            <a:off x="6205577" y="4393001"/>
            <a:ext cx="2673927" cy="338554"/>
          </a:xfrm>
          <a:prstGeom prst="rect">
            <a:avLst/>
          </a:prstGeom>
        </p:spPr>
        <p:style>
          <a:lnRef idx="1">
            <a:schemeClr val="accent2"/>
          </a:lnRef>
          <a:fillRef idx="3">
            <a:schemeClr val="accent2"/>
          </a:fillRef>
          <a:effectRef idx="2">
            <a:schemeClr val="accent2"/>
          </a:effectRef>
          <a:fontRef idx="minor">
            <a:schemeClr val="lt1"/>
          </a:fontRef>
        </p:style>
        <p:txBody>
          <a:bodyPr wrap="square">
            <a:spAutoFit/>
          </a:bodyPr>
          <a:lstStyle/>
          <a:p>
            <a:pPr algn="ctr"/>
            <a:r>
              <a:rPr lang="en-US" sz="1600" spc="-100" dirty="0" smtClean="0">
                <a:gradFill>
                  <a:gsLst>
                    <a:gs pos="0">
                      <a:schemeClr val="tx1">
                        <a:lumMod val="75000"/>
                        <a:lumOff val="25000"/>
                      </a:schemeClr>
                    </a:gs>
                    <a:gs pos="86000">
                      <a:schemeClr val="tx1">
                        <a:lumMod val="75000"/>
                        <a:lumOff val="25000"/>
                      </a:schemeClr>
                    </a:gs>
                  </a:gsLst>
                  <a:lin ang="5400000" scaled="0"/>
                </a:gradFill>
              </a:rPr>
              <a:t>LC = Likelihood of Coverage</a:t>
            </a:r>
            <a:endParaRPr lang="en-US" sz="1600" spc="-100" dirty="0">
              <a:gradFill>
                <a:gsLst>
                  <a:gs pos="0">
                    <a:schemeClr val="tx1">
                      <a:lumMod val="75000"/>
                      <a:lumOff val="25000"/>
                    </a:schemeClr>
                  </a:gs>
                  <a:gs pos="86000">
                    <a:schemeClr val="tx1">
                      <a:lumMod val="75000"/>
                      <a:lumOff val="25000"/>
                    </a:schemeClr>
                  </a:gs>
                </a:gsLst>
                <a:lin ang="5400000" scaled="0"/>
              </a:gradFill>
            </a:endParaRPr>
          </a:p>
        </p:txBody>
      </p:sp>
      <p:sp>
        <p:nvSpPr>
          <p:cNvPr id="17" name="Rectangle 16"/>
          <p:cNvSpPr/>
          <p:nvPr/>
        </p:nvSpPr>
        <p:spPr bwMode="auto">
          <a:xfrm>
            <a:off x="1262022" y="1311142"/>
            <a:ext cx="2673927" cy="367777"/>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endPar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endParaRPr>
          </a:p>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8" name="Rectangle 17"/>
          <p:cNvSpPr/>
          <p:nvPr/>
        </p:nvSpPr>
        <p:spPr bwMode="auto">
          <a:xfrm>
            <a:off x="1151605" y="1420299"/>
            <a:ext cx="2673927" cy="367777"/>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19" name="Rectangle 18"/>
          <p:cNvSpPr/>
          <p:nvPr/>
        </p:nvSpPr>
        <p:spPr bwMode="auto">
          <a:xfrm>
            <a:off x="1041189" y="1529456"/>
            <a:ext cx="2673927" cy="367777"/>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endPar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endParaRPr>
          </a:p>
          <a:p>
            <a:pPr algn="ct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Assembly</a:t>
            </a: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0" name="Rectangle 19"/>
          <p:cNvSpPr/>
          <p:nvPr/>
        </p:nvSpPr>
        <p:spPr bwMode="auto">
          <a:xfrm>
            <a:off x="930773" y="1638612"/>
            <a:ext cx="2673927" cy="367777"/>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45720" bIns="91440" numCol="1" spcCol="0" rtlCol="0" fromWordArt="0" anchor="ctr" anchorCtr="0" forceAA="0" compatLnSpc="1">
            <a:prstTxWarp prst="textNoShape">
              <a:avLst/>
            </a:prstTxWarp>
            <a:noAutofit/>
          </a:bodyPr>
          <a:lstStyle/>
          <a:p>
            <a:pPr algn="ctr" defTabSz="914099" fontAlgn="base">
              <a:spcBef>
                <a:spcPct val="0"/>
              </a:spcBef>
              <a:spcAft>
                <a:spcPct val="0"/>
              </a:spcAft>
            </a:pPr>
            <a:r>
              <a:rPr lang="en-US" sz="1600" spc="-50" dirty="0" smtClean="0">
                <a:gradFill>
                  <a:gsLst>
                    <a:gs pos="0">
                      <a:srgbClr val="FFFFFF"/>
                    </a:gs>
                    <a:gs pos="100000">
                      <a:srgbClr val="FFFFFF"/>
                    </a:gs>
                  </a:gsLst>
                  <a:lin ang="5400000" scaled="0"/>
                </a:gradFill>
                <a:ea typeface="Segoe UI" pitchFamily="34" charset="0"/>
                <a:cs typeface="Segoe UI" pitchFamily="34" charset="0"/>
              </a:rPr>
              <a:t>RGS</a:t>
            </a:r>
            <a:endParaRPr lang="en-US" sz="1000" spc="-50" dirty="0" smtClean="0">
              <a:gradFill>
                <a:gsLst>
                  <a:gs pos="0">
                    <a:srgbClr val="FFFFFF"/>
                  </a:gs>
                  <a:gs pos="100000">
                    <a:srgbClr val="FFFFFF"/>
                  </a:gs>
                </a:gsLst>
                <a:lin ang="5400000" scaled="0"/>
              </a:gradFill>
              <a:ea typeface="Segoe UI" pitchFamily="34" charset="0"/>
              <a:cs typeface="Segoe UI" pitchFamily="34" charset="0"/>
            </a:endParaRPr>
          </a:p>
        </p:txBody>
      </p:sp>
      <p:sp>
        <p:nvSpPr>
          <p:cNvPr id="21" name="Down Arrow 20"/>
          <p:cNvSpPr/>
          <p:nvPr/>
        </p:nvSpPr>
        <p:spPr bwMode="auto">
          <a:xfrm>
            <a:off x="1992743" y="2211897"/>
            <a:ext cx="770817" cy="411857"/>
          </a:xfrm>
          <a:prstGeom prst="downArrow">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
        <p:nvSpPr>
          <p:cNvPr id="22" name="Rounded Rectangular Callout 21"/>
          <p:cNvSpPr/>
          <p:nvPr/>
        </p:nvSpPr>
        <p:spPr bwMode="auto">
          <a:xfrm>
            <a:off x="8531881" y="1311142"/>
            <a:ext cx="2682744" cy="1192120"/>
          </a:xfrm>
          <a:prstGeom prst="wedgeRoundRectCallout">
            <a:avLst>
              <a:gd name="adj1" fmla="val -51537"/>
              <a:gd name="adj2" fmla="val 104285"/>
              <a:gd name="adj3" fmla="val 16667"/>
            </a:avLst>
          </a:prstGeom>
          <a:ln>
            <a:headEnd type="none" w="med" len="med"/>
            <a:tailEnd type="none" w="med" len="med"/>
          </a:ln>
        </p:spPr>
        <p:style>
          <a:lnRef idx="3">
            <a:schemeClr val="lt1"/>
          </a:lnRef>
          <a:fillRef idx="1">
            <a:schemeClr val="accent6"/>
          </a:fillRef>
          <a:effectRef idx="1">
            <a:schemeClr val="accent6"/>
          </a:effectRef>
          <a:fontRef idx="minor">
            <a:schemeClr val="lt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Sequencer characteristics</a:t>
            </a:r>
          </a:p>
          <a:p>
            <a:pPr defTabSz="914099" fontAlgn="base">
              <a:spcBef>
                <a:spcPct val="0"/>
              </a:spcBef>
              <a:spcAft>
                <a:spcPct val="0"/>
              </a:spcAft>
            </a:pPr>
            <a:r>
              <a:rPr lang="en-US" spc="-50" dirty="0" smtClean="0">
                <a:gradFill>
                  <a:gsLst>
                    <a:gs pos="0">
                      <a:srgbClr val="FFFFFF"/>
                    </a:gs>
                    <a:gs pos="100000">
                      <a:srgbClr val="FFFFFF"/>
                    </a:gs>
                  </a:gsLst>
                  <a:lin ang="5400000" scaled="0"/>
                </a:gradFill>
                <a:latin typeface="Segoe UI" pitchFamily="34" charset="0"/>
                <a:ea typeface="Segoe UI" pitchFamily="34" charset="0"/>
                <a:cs typeface="Segoe UI" pitchFamily="34" charset="0"/>
              </a:rPr>
              <a:t>Alignment data</a:t>
            </a:r>
          </a:p>
          <a:p>
            <a:pPr defTabSz="914099" fontAlgn="base">
              <a:spcBef>
                <a:spcPct val="0"/>
              </a:spcBef>
              <a:spcAft>
                <a:spcPct val="0"/>
              </a:spcAft>
            </a:pPr>
            <a:endParaRPr lang="en-US" spc="-50" dirty="0">
              <a:gradFill>
                <a:gsLst>
                  <a:gs pos="0">
                    <a:srgbClr val="FFFFFF"/>
                  </a:gs>
                  <a:gs pos="100000">
                    <a:srgbClr val="FFFFFF"/>
                  </a:gs>
                </a:gsLst>
                <a:lin ang="5400000" scaled="0"/>
              </a:gradFill>
              <a:latin typeface="Segoe UI" pitchFamily="34" charset="0"/>
              <a:ea typeface="Segoe UI" pitchFamily="34" charset="0"/>
              <a:cs typeface="Segoe UI" pitchFamily="34" charset="0"/>
            </a:endParaRPr>
          </a:p>
        </p:txBody>
      </p:sp>
    </p:spTree>
    <p:extLst>
      <p:ext uri="{BB962C8B-B14F-4D97-AF65-F5344CB8AC3E}">
        <p14:creationId xmlns:p14="http://schemas.microsoft.com/office/powerpoint/2010/main" val="1896452928"/>
      </p:ext>
    </p:extLst>
  </p:cSld>
  <p:clrMapOvr>
    <a:masterClrMapping/>
  </p:clrMapOvr>
  <p:transition>
    <p:fade/>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747897"/>
          </a:xfrm>
        </p:spPr>
        <p:txBody>
          <a:bodyPr/>
          <a:lstStyle/>
          <a:p>
            <a:r>
              <a:rPr lang="en-US" dirty="0" smtClean="0"/>
              <a:t>Hash clustering</a:t>
            </a:r>
            <a:endParaRPr lang="en-US" dirty="0"/>
          </a:p>
        </p:txBody>
      </p:sp>
      <p:sp>
        <p:nvSpPr>
          <p:cNvPr id="3" name="Text Placeholder 2"/>
          <p:cNvSpPr>
            <a:spLocks noGrp="1"/>
          </p:cNvSpPr>
          <p:nvPr>
            <p:ph type="body" sz="quarter" idx="10"/>
          </p:nvPr>
        </p:nvSpPr>
        <p:spPr>
          <a:xfrm>
            <a:off x="519112" y="1447799"/>
            <a:ext cx="11149013" cy="946413"/>
          </a:xfrm>
        </p:spPr>
        <p:txBody>
          <a:bodyPr/>
          <a:lstStyle/>
          <a:p>
            <a:r>
              <a:rPr lang="en-US" dirty="0" smtClean="0">
                <a:gradFill>
                  <a:gsLst>
                    <a:gs pos="0">
                      <a:schemeClr val="accent6"/>
                    </a:gs>
                    <a:gs pos="86000">
                      <a:schemeClr val="accent6"/>
                    </a:gs>
                  </a:gsLst>
                  <a:lin ang="5400000" scaled="0"/>
                </a:gradFill>
              </a:rPr>
              <a:t>Cluster unaligned reads with overlapping bases</a:t>
            </a:r>
            <a:endParaRPr lang="en-US" sz="4000" dirty="0">
              <a:gradFill>
                <a:gsLst>
                  <a:gs pos="0">
                    <a:schemeClr val="accent6"/>
                  </a:gs>
                  <a:gs pos="86000">
                    <a:schemeClr val="accent6"/>
                  </a:gs>
                </a:gsLst>
                <a:lin ang="5400000" scaled="0"/>
              </a:gradFill>
            </a:endParaRPr>
          </a:p>
          <a:p>
            <a:pPr lvl="1"/>
            <a:r>
              <a:rPr lang="en-US" dirty="0" smtClean="0"/>
              <a:t>Starting point for </a:t>
            </a:r>
            <a:r>
              <a:rPr lang="en-US" dirty="0" smtClean="0"/>
              <a:t>assembling </a:t>
            </a:r>
            <a:r>
              <a:rPr lang="en-US" dirty="0" err="1" smtClean="0"/>
              <a:t>contigs</a:t>
            </a:r>
            <a:endParaRPr lang="en-US" dirty="0" smtClean="0"/>
          </a:p>
        </p:txBody>
      </p:sp>
      <p:sp>
        <p:nvSpPr>
          <p:cNvPr id="4" name="Text Placeholder 2"/>
          <p:cNvSpPr txBox="1">
            <a:spLocks/>
          </p:cNvSpPr>
          <p:nvPr/>
        </p:nvSpPr>
        <p:spPr>
          <a:xfrm>
            <a:off x="337385" y="4286913"/>
            <a:ext cx="6032828" cy="221599"/>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sz="1600" smtClean="0">
                <a:latin typeface="Segoe UI Mono" pitchFamily="49" charset="0"/>
              </a:rPr>
              <a:t>CGCAGCTCAAAGGCTGCAGCACGCTTTGAAAGAATGCAGTTTAACCACGAGAAC</a:t>
            </a:r>
            <a:endParaRPr lang="en-US" sz="1600" dirty="0">
              <a:latin typeface="Segoe UI Mono" pitchFamily="49" charset="0"/>
            </a:endParaRPr>
          </a:p>
        </p:txBody>
      </p:sp>
      <p:sp>
        <p:nvSpPr>
          <p:cNvPr id="5" name="Text Placeholder 2"/>
          <p:cNvSpPr txBox="1">
            <a:spLocks/>
          </p:cNvSpPr>
          <p:nvPr/>
        </p:nvSpPr>
        <p:spPr>
          <a:xfrm>
            <a:off x="772813" y="4836959"/>
            <a:ext cx="6032828" cy="221599"/>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sz="1600" dirty="0" smtClean="0">
                <a:latin typeface="Segoe UI Mono" pitchFamily="49" charset="0"/>
              </a:rPr>
              <a:t>GCTCAAAGGCTGCAGCACGCTTTGAAAGAATGCAGTTTAACCACGAGAACTGGA</a:t>
            </a:r>
            <a:endParaRPr lang="en-US" sz="1600" dirty="0">
              <a:latin typeface="Segoe UI Mono" pitchFamily="49" charset="0"/>
            </a:endParaRPr>
          </a:p>
        </p:txBody>
      </p:sp>
      <p:sp>
        <p:nvSpPr>
          <p:cNvPr id="6" name="Left Brace 5"/>
          <p:cNvSpPr/>
          <p:nvPr/>
        </p:nvSpPr>
        <p:spPr>
          <a:xfrm rot="5400000">
            <a:off x="849013" y="3127986"/>
            <a:ext cx="304800" cy="1328057"/>
          </a:xfrm>
          <a:prstGeom prst="leftBrace">
            <a:avLst>
              <a:gd name="adj1" fmla="val 31989"/>
              <a:gd name="adj2" fmla="val 50000"/>
            </a:avLst>
          </a:prstGeom>
        </p:spPr>
        <p:style>
          <a:lnRef idx="3">
            <a:schemeClr val="accent6"/>
          </a:lnRef>
          <a:fillRef idx="0">
            <a:schemeClr val="accent6"/>
          </a:fillRef>
          <a:effectRef idx="2">
            <a:schemeClr val="accent6"/>
          </a:effectRef>
          <a:fontRef idx="minor">
            <a:schemeClr val="tx1"/>
          </a:fontRef>
        </p:style>
        <p:txBody>
          <a:bodyPr rtlCol="0" anchor="ctr"/>
          <a:lstStyle/>
          <a:p>
            <a:pPr algn="ctr"/>
            <a:endParaRPr lang="en-US"/>
          </a:p>
        </p:txBody>
      </p:sp>
      <p:sp>
        <p:nvSpPr>
          <p:cNvPr id="7" name="Left Brace 6"/>
          <p:cNvSpPr/>
          <p:nvPr/>
        </p:nvSpPr>
        <p:spPr>
          <a:xfrm rot="5400000">
            <a:off x="1001413" y="3280386"/>
            <a:ext cx="304800" cy="1328057"/>
          </a:xfrm>
          <a:prstGeom prst="leftBrace">
            <a:avLst>
              <a:gd name="adj1" fmla="val 31989"/>
              <a:gd name="adj2" fmla="val 50000"/>
            </a:avLst>
          </a:prstGeom>
        </p:spPr>
        <p:style>
          <a:lnRef idx="3">
            <a:schemeClr val="accent6"/>
          </a:lnRef>
          <a:fillRef idx="0">
            <a:schemeClr val="accent6"/>
          </a:fillRef>
          <a:effectRef idx="2">
            <a:schemeClr val="accent6"/>
          </a:effectRef>
          <a:fontRef idx="minor">
            <a:schemeClr val="tx1"/>
          </a:fontRef>
        </p:style>
        <p:txBody>
          <a:bodyPr rtlCol="0" anchor="ctr"/>
          <a:lstStyle/>
          <a:p>
            <a:pPr algn="ctr"/>
            <a:endParaRPr lang="en-US"/>
          </a:p>
        </p:txBody>
      </p:sp>
      <p:sp>
        <p:nvSpPr>
          <p:cNvPr id="8" name="Left Brace 7"/>
          <p:cNvSpPr/>
          <p:nvPr/>
        </p:nvSpPr>
        <p:spPr>
          <a:xfrm rot="5400000">
            <a:off x="1262673" y="3487216"/>
            <a:ext cx="304800" cy="1328057"/>
          </a:xfrm>
          <a:prstGeom prst="leftBrace">
            <a:avLst>
              <a:gd name="adj1" fmla="val 31989"/>
              <a:gd name="adj2" fmla="val 50000"/>
            </a:avLst>
          </a:prstGeom>
        </p:spPr>
        <p:style>
          <a:lnRef idx="3">
            <a:schemeClr val="accent6"/>
          </a:lnRef>
          <a:fillRef idx="0">
            <a:schemeClr val="accent6"/>
          </a:fillRef>
          <a:effectRef idx="2">
            <a:schemeClr val="accent6"/>
          </a:effectRef>
          <a:fontRef idx="minor">
            <a:schemeClr val="tx1"/>
          </a:fontRef>
        </p:style>
        <p:txBody>
          <a:bodyPr rtlCol="0" anchor="ctr"/>
          <a:lstStyle/>
          <a:p>
            <a:pPr algn="ctr"/>
            <a:endParaRPr lang="en-US"/>
          </a:p>
        </p:txBody>
      </p:sp>
      <p:sp>
        <p:nvSpPr>
          <p:cNvPr id="9" name="Left Brace 8"/>
          <p:cNvSpPr/>
          <p:nvPr/>
        </p:nvSpPr>
        <p:spPr>
          <a:xfrm rot="5400000">
            <a:off x="1306212" y="3996884"/>
            <a:ext cx="304800" cy="1328057"/>
          </a:xfrm>
          <a:prstGeom prst="leftBrace">
            <a:avLst>
              <a:gd name="adj1" fmla="val 31989"/>
              <a:gd name="adj2" fmla="val 50000"/>
            </a:avLst>
          </a:prstGeom>
        </p:spPr>
        <p:style>
          <a:lnRef idx="3">
            <a:schemeClr val="accent6"/>
          </a:lnRef>
          <a:fillRef idx="0">
            <a:schemeClr val="accent6"/>
          </a:fillRef>
          <a:effectRef idx="2">
            <a:schemeClr val="accent6"/>
          </a:effectRef>
          <a:fontRef idx="minor">
            <a:schemeClr val="tx1"/>
          </a:fontRef>
        </p:style>
        <p:txBody>
          <a:bodyPr rtlCol="0" anchor="ctr"/>
          <a:lstStyle/>
          <a:p>
            <a:pPr algn="ctr"/>
            <a:endParaRPr lang="en-US"/>
          </a:p>
        </p:txBody>
      </p:sp>
      <p:cxnSp>
        <p:nvCxnSpPr>
          <p:cNvPr id="11" name="Straight Arrow Connector 10"/>
          <p:cNvCxnSpPr>
            <a:stCxn id="6" idx="1"/>
            <a:endCxn id="18" idx="3"/>
          </p:cNvCxnSpPr>
          <p:nvPr/>
        </p:nvCxnSpPr>
        <p:spPr>
          <a:xfrm flipV="1">
            <a:off x="1001413" y="2878291"/>
            <a:ext cx="379579" cy="761324"/>
          </a:xfrm>
          <a:prstGeom prst="straightConnector1">
            <a:avLst/>
          </a:prstGeom>
          <a:ln>
            <a:tailEnd type="arrow"/>
          </a:ln>
        </p:spPr>
        <p:style>
          <a:lnRef idx="3">
            <a:schemeClr val="accent4"/>
          </a:lnRef>
          <a:fillRef idx="0">
            <a:schemeClr val="accent4"/>
          </a:fillRef>
          <a:effectRef idx="2">
            <a:schemeClr val="accent4"/>
          </a:effectRef>
          <a:fontRef idx="minor">
            <a:schemeClr val="tx1"/>
          </a:fontRef>
        </p:style>
      </p:cxnSp>
      <p:sp>
        <p:nvSpPr>
          <p:cNvPr id="12" name="Text Placeholder 2"/>
          <p:cNvSpPr txBox="1">
            <a:spLocks/>
          </p:cNvSpPr>
          <p:nvPr/>
        </p:nvSpPr>
        <p:spPr>
          <a:xfrm>
            <a:off x="2383898" y="6047223"/>
            <a:ext cx="6032828" cy="221599"/>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sz="1600" dirty="0" smtClean="0">
                <a:latin typeface="Segoe UI Mono" pitchFamily="49" charset="0"/>
              </a:rPr>
              <a:t>CCGATCGTTTGAATTAGATGTATTAGAGGTTAGTACCCTAGCCTAGTCGTAAGA</a:t>
            </a:r>
            <a:endParaRPr lang="en-US" sz="1600" dirty="0">
              <a:latin typeface="Segoe UI Mono" pitchFamily="49" charset="0"/>
            </a:endParaRPr>
          </a:p>
        </p:txBody>
      </p:sp>
      <p:sp>
        <p:nvSpPr>
          <p:cNvPr id="13" name="Left Brace 12"/>
          <p:cNvSpPr/>
          <p:nvPr/>
        </p:nvSpPr>
        <p:spPr>
          <a:xfrm rot="5400000">
            <a:off x="2895453" y="4860672"/>
            <a:ext cx="304800" cy="1328057"/>
          </a:xfrm>
          <a:prstGeom prst="leftBrace">
            <a:avLst>
              <a:gd name="adj1" fmla="val 31989"/>
              <a:gd name="adj2" fmla="val 50000"/>
            </a:avLst>
          </a:prstGeom>
        </p:spPr>
        <p:style>
          <a:lnRef idx="3">
            <a:schemeClr val="accent6"/>
          </a:lnRef>
          <a:fillRef idx="0">
            <a:schemeClr val="accent6"/>
          </a:fillRef>
          <a:effectRef idx="2">
            <a:schemeClr val="accent6"/>
          </a:effectRef>
          <a:fontRef idx="minor">
            <a:schemeClr val="tx1"/>
          </a:fontRef>
        </p:style>
        <p:txBody>
          <a:bodyPr rtlCol="0" anchor="ctr"/>
          <a:lstStyle/>
          <a:p>
            <a:pPr algn="ctr"/>
            <a:endParaRPr lang="en-US"/>
          </a:p>
        </p:txBody>
      </p:sp>
      <p:sp>
        <p:nvSpPr>
          <p:cNvPr id="14" name="Left Brace 13"/>
          <p:cNvSpPr/>
          <p:nvPr/>
        </p:nvSpPr>
        <p:spPr>
          <a:xfrm rot="5400000">
            <a:off x="3047853" y="5013072"/>
            <a:ext cx="304800" cy="1328057"/>
          </a:xfrm>
          <a:prstGeom prst="leftBrace">
            <a:avLst>
              <a:gd name="adj1" fmla="val 31989"/>
              <a:gd name="adj2" fmla="val 50000"/>
            </a:avLst>
          </a:prstGeom>
        </p:spPr>
        <p:style>
          <a:lnRef idx="3">
            <a:schemeClr val="accent6"/>
          </a:lnRef>
          <a:fillRef idx="0">
            <a:schemeClr val="accent6"/>
          </a:fillRef>
          <a:effectRef idx="2">
            <a:schemeClr val="accent6"/>
          </a:effectRef>
          <a:fontRef idx="minor">
            <a:schemeClr val="tx1"/>
          </a:fontRef>
        </p:style>
        <p:txBody>
          <a:bodyPr rtlCol="0" anchor="ctr"/>
          <a:lstStyle/>
          <a:p>
            <a:pPr algn="ctr"/>
            <a:endParaRPr lang="en-US"/>
          </a:p>
        </p:txBody>
      </p:sp>
      <p:sp>
        <p:nvSpPr>
          <p:cNvPr id="15" name="Left Brace 14"/>
          <p:cNvSpPr/>
          <p:nvPr/>
        </p:nvSpPr>
        <p:spPr>
          <a:xfrm rot="5400000">
            <a:off x="3309113" y="5219902"/>
            <a:ext cx="304800" cy="1328057"/>
          </a:xfrm>
          <a:prstGeom prst="leftBrace">
            <a:avLst>
              <a:gd name="adj1" fmla="val 31989"/>
              <a:gd name="adj2" fmla="val 50000"/>
            </a:avLst>
          </a:prstGeom>
        </p:spPr>
        <p:style>
          <a:lnRef idx="3">
            <a:schemeClr val="accent6"/>
          </a:lnRef>
          <a:fillRef idx="0">
            <a:schemeClr val="accent6"/>
          </a:fillRef>
          <a:effectRef idx="2">
            <a:schemeClr val="accent6"/>
          </a:effectRef>
          <a:fontRef idx="minor">
            <a:schemeClr val="tx1"/>
          </a:fontRef>
        </p:style>
        <p:txBody>
          <a:bodyPr rtlCol="0" anchor="ctr"/>
          <a:lstStyle/>
          <a:p>
            <a:pPr algn="ctr"/>
            <a:endParaRPr lang="en-US"/>
          </a:p>
        </p:txBody>
      </p:sp>
      <p:sp>
        <p:nvSpPr>
          <p:cNvPr id="18" name="Oval 17"/>
          <p:cNvSpPr/>
          <p:nvPr/>
        </p:nvSpPr>
        <p:spPr bwMode="auto">
          <a:xfrm>
            <a:off x="1306066" y="2460172"/>
            <a:ext cx="511629" cy="489857"/>
          </a:xfrm>
          <a:prstGeom prst="ellipse">
            <a:avLst/>
          </a:prstGeom>
          <a:ln>
            <a:headEnd type="none" w="med" len="med"/>
            <a:tailEnd type="none" w="med" len="med"/>
          </a:ln>
        </p:spPr>
        <p:style>
          <a:lnRef idx="2">
            <a:schemeClr val="accent4"/>
          </a:lnRef>
          <a:fillRef idx="1">
            <a:schemeClr val="lt1"/>
          </a:fillRef>
          <a:effectRef idx="0">
            <a:schemeClr val="accent4"/>
          </a:effectRef>
          <a:fontRef idx="minor">
            <a:schemeClr val="dk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r>
              <a:rPr lang="en-US" b="1" spc="-50" dirty="0">
                <a:solidFill>
                  <a:schemeClr val="accent4"/>
                </a:solidFill>
                <a:latin typeface="Segoe UI" pitchFamily="34" charset="0"/>
                <a:ea typeface="Segoe UI" pitchFamily="34" charset="0"/>
                <a:cs typeface="Segoe UI" pitchFamily="34" charset="0"/>
              </a:rPr>
              <a:t>1</a:t>
            </a:r>
          </a:p>
        </p:txBody>
      </p:sp>
      <p:sp>
        <p:nvSpPr>
          <p:cNvPr id="22" name="Oval 21"/>
          <p:cNvSpPr/>
          <p:nvPr/>
        </p:nvSpPr>
        <p:spPr bwMode="auto">
          <a:xfrm>
            <a:off x="2057254" y="2460172"/>
            <a:ext cx="511629" cy="489857"/>
          </a:xfrm>
          <a:prstGeom prst="ellipse">
            <a:avLst/>
          </a:prstGeom>
          <a:ln>
            <a:headEnd type="none" w="med" len="med"/>
            <a:tailEnd type="none" w="med" len="med"/>
          </a:ln>
        </p:spPr>
        <p:style>
          <a:lnRef idx="2">
            <a:schemeClr val="accent4"/>
          </a:lnRef>
          <a:fillRef idx="1">
            <a:schemeClr val="lt1"/>
          </a:fillRef>
          <a:effectRef idx="0">
            <a:schemeClr val="accent4"/>
          </a:effectRef>
          <a:fontRef idx="minor">
            <a:schemeClr val="dk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r>
              <a:rPr lang="en-US" b="1" spc="-50" dirty="0">
                <a:solidFill>
                  <a:schemeClr val="accent4"/>
                </a:solidFill>
                <a:latin typeface="Segoe UI" pitchFamily="34" charset="0"/>
                <a:ea typeface="Segoe UI" pitchFamily="34" charset="0"/>
                <a:cs typeface="Segoe UI" pitchFamily="34" charset="0"/>
              </a:rPr>
              <a:t>1</a:t>
            </a:r>
          </a:p>
        </p:txBody>
      </p:sp>
      <p:sp>
        <p:nvSpPr>
          <p:cNvPr id="23" name="Oval 22"/>
          <p:cNvSpPr/>
          <p:nvPr/>
        </p:nvSpPr>
        <p:spPr bwMode="auto">
          <a:xfrm>
            <a:off x="2792038" y="2460171"/>
            <a:ext cx="511629" cy="489857"/>
          </a:xfrm>
          <a:prstGeom prst="ellipse">
            <a:avLst/>
          </a:prstGeom>
          <a:ln>
            <a:headEnd type="none" w="med" len="med"/>
            <a:tailEnd type="none" w="med" len="med"/>
          </a:ln>
        </p:spPr>
        <p:style>
          <a:lnRef idx="2">
            <a:schemeClr val="accent4"/>
          </a:lnRef>
          <a:fillRef idx="1">
            <a:schemeClr val="lt1"/>
          </a:fillRef>
          <a:effectRef idx="0">
            <a:schemeClr val="accent4"/>
          </a:effectRef>
          <a:fontRef idx="minor">
            <a:schemeClr val="dk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r>
              <a:rPr lang="en-US" b="1" spc="-50" dirty="0" smtClean="0">
                <a:solidFill>
                  <a:schemeClr val="accent4"/>
                </a:solidFill>
                <a:latin typeface="Segoe UI" pitchFamily="34" charset="0"/>
                <a:ea typeface="Segoe UI" pitchFamily="34" charset="0"/>
                <a:cs typeface="Segoe UI" pitchFamily="34" charset="0"/>
              </a:rPr>
              <a:t>2</a:t>
            </a:r>
            <a:endParaRPr lang="en-US" b="1" spc="-50" dirty="0">
              <a:solidFill>
                <a:schemeClr val="accent4"/>
              </a:solidFill>
              <a:latin typeface="Segoe UI" pitchFamily="34" charset="0"/>
              <a:ea typeface="Segoe UI" pitchFamily="34" charset="0"/>
              <a:cs typeface="Segoe UI" pitchFamily="34" charset="0"/>
            </a:endParaRPr>
          </a:p>
        </p:txBody>
      </p:sp>
      <p:sp>
        <p:nvSpPr>
          <p:cNvPr id="24" name="Oval 23"/>
          <p:cNvSpPr/>
          <p:nvPr/>
        </p:nvSpPr>
        <p:spPr bwMode="auto">
          <a:xfrm>
            <a:off x="3526680" y="2460171"/>
            <a:ext cx="511629" cy="489857"/>
          </a:xfrm>
          <a:prstGeom prst="ellipse">
            <a:avLst/>
          </a:prstGeom>
          <a:ln>
            <a:headEnd type="none" w="med" len="med"/>
            <a:tailEnd type="none" w="med" len="med"/>
          </a:ln>
        </p:spPr>
        <p:style>
          <a:lnRef idx="2">
            <a:schemeClr val="accent4"/>
          </a:lnRef>
          <a:fillRef idx="1">
            <a:schemeClr val="lt1"/>
          </a:fillRef>
          <a:effectRef idx="0">
            <a:schemeClr val="accent4"/>
          </a:effectRef>
          <a:fontRef idx="minor">
            <a:schemeClr val="dk1"/>
          </a:fontRef>
        </p:style>
        <p:txBody>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p>
            <a:pPr algn="ctr" defTabSz="914099" fontAlgn="base">
              <a:spcBef>
                <a:spcPct val="0"/>
              </a:spcBef>
              <a:spcAft>
                <a:spcPct val="0"/>
              </a:spcAft>
            </a:pPr>
            <a:r>
              <a:rPr lang="en-US" b="1" spc="-50" dirty="0" smtClean="0">
                <a:solidFill>
                  <a:schemeClr val="accent4"/>
                </a:solidFill>
                <a:latin typeface="Segoe UI" pitchFamily="34" charset="0"/>
                <a:ea typeface="Segoe UI" pitchFamily="34" charset="0"/>
                <a:cs typeface="Segoe UI" pitchFamily="34" charset="0"/>
              </a:rPr>
              <a:t>3</a:t>
            </a:r>
            <a:endParaRPr lang="en-US" b="1" spc="-50" dirty="0">
              <a:solidFill>
                <a:schemeClr val="accent4"/>
              </a:solidFill>
              <a:latin typeface="Segoe UI" pitchFamily="34" charset="0"/>
              <a:ea typeface="Segoe UI" pitchFamily="34" charset="0"/>
              <a:cs typeface="Segoe UI" pitchFamily="34" charset="0"/>
            </a:endParaRPr>
          </a:p>
        </p:txBody>
      </p:sp>
      <p:cxnSp>
        <p:nvCxnSpPr>
          <p:cNvPr id="25" name="Straight Arrow Connector 24"/>
          <p:cNvCxnSpPr>
            <a:stCxn id="7" idx="1"/>
            <a:endCxn id="22" idx="3"/>
          </p:cNvCxnSpPr>
          <p:nvPr/>
        </p:nvCxnSpPr>
        <p:spPr>
          <a:xfrm flipV="1">
            <a:off x="1153813" y="2878291"/>
            <a:ext cx="978367" cy="913724"/>
          </a:xfrm>
          <a:prstGeom prst="straightConnector1">
            <a:avLst/>
          </a:prstGeom>
          <a:ln>
            <a:tailEnd type="arrow"/>
          </a:ln>
        </p:spPr>
        <p:style>
          <a:lnRef idx="3">
            <a:schemeClr val="accent4"/>
          </a:lnRef>
          <a:fillRef idx="0">
            <a:schemeClr val="accent4"/>
          </a:fillRef>
          <a:effectRef idx="2">
            <a:schemeClr val="accent4"/>
          </a:effectRef>
          <a:fontRef idx="minor">
            <a:schemeClr val="tx1"/>
          </a:fontRef>
        </p:style>
      </p:cxnSp>
      <p:cxnSp>
        <p:nvCxnSpPr>
          <p:cNvPr id="28" name="Straight Arrow Connector 27"/>
          <p:cNvCxnSpPr>
            <a:stCxn id="8" idx="1"/>
            <a:endCxn id="23" idx="3"/>
          </p:cNvCxnSpPr>
          <p:nvPr/>
        </p:nvCxnSpPr>
        <p:spPr>
          <a:xfrm flipV="1">
            <a:off x="1415073" y="2878290"/>
            <a:ext cx="1451891" cy="1120555"/>
          </a:xfrm>
          <a:prstGeom prst="straightConnector1">
            <a:avLst/>
          </a:prstGeom>
          <a:ln>
            <a:tailEnd type="arrow"/>
          </a:ln>
        </p:spPr>
        <p:style>
          <a:lnRef idx="3">
            <a:schemeClr val="accent4"/>
          </a:lnRef>
          <a:fillRef idx="0">
            <a:schemeClr val="accent4"/>
          </a:fillRef>
          <a:effectRef idx="2">
            <a:schemeClr val="accent4"/>
          </a:effectRef>
          <a:fontRef idx="minor">
            <a:schemeClr val="tx1"/>
          </a:fontRef>
        </p:style>
      </p:cxnSp>
      <p:cxnSp>
        <p:nvCxnSpPr>
          <p:cNvPr id="31" name="Straight Arrow Connector 30"/>
          <p:cNvCxnSpPr>
            <a:stCxn id="13" idx="1"/>
            <a:endCxn id="24" idx="4"/>
          </p:cNvCxnSpPr>
          <p:nvPr/>
        </p:nvCxnSpPr>
        <p:spPr>
          <a:xfrm flipV="1">
            <a:off x="3047853" y="2950028"/>
            <a:ext cx="734642" cy="2422273"/>
          </a:xfrm>
          <a:prstGeom prst="straightConnector1">
            <a:avLst/>
          </a:prstGeom>
          <a:ln>
            <a:tailEnd type="arrow"/>
          </a:ln>
        </p:spPr>
        <p:style>
          <a:lnRef idx="3">
            <a:schemeClr val="accent4"/>
          </a:lnRef>
          <a:fillRef idx="0">
            <a:schemeClr val="accent4"/>
          </a:fillRef>
          <a:effectRef idx="2">
            <a:schemeClr val="accent4"/>
          </a:effectRef>
          <a:fontRef idx="minor">
            <a:schemeClr val="tx1"/>
          </a:fontRef>
        </p:style>
      </p:cxnSp>
      <p:cxnSp>
        <p:nvCxnSpPr>
          <p:cNvPr id="34" name="Straight Arrow Connector 33"/>
          <p:cNvCxnSpPr>
            <a:stCxn id="9" idx="1"/>
            <a:endCxn id="23" idx="3"/>
          </p:cNvCxnSpPr>
          <p:nvPr/>
        </p:nvCxnSpPr>
        <p:spPr>
          <a:xfrm flipV="1">
            <a:off x="1458612" y="2878290"/>
            <a:ext cx="1408352" cy="1630223"/>
          </a:xfrm>
          <a:prstGeom prst="straightConnector1">
            <a:avLst/>
          </a:prstGeom>
          <a:ln>
            <a:tailEnd type="arrow"/>
          </a:ln>
        </p:spPr>
        <p:style>
          <a:lnRef idx="3">
            <a:schemeClr val="accent4"/>
          </a:lnRef>
          <a:fillRef idx="0">
            <a:schemeClr val="accent4"/>
          </a:fillRef>
          <a:effectRef idx="2">
            <a:schemeClr val="accent4"/>
          </a:effectRef>
          <a:fontRef idx="minor">
            <a:schemeClr val="tx1"/>
          </a:fontRef>
        </p:style>
      </p:cxnSp>
      <p:sp>
        <p:nvSpPr>
          <p:cNvPr id="37" name="Text Placeholder 2"/>
          <p:cNvSpPr txBox="1">
            <a:spLocks/>
          </p:cNvSpPr>
          <p:nvPr/>
        </p:nvSpPr>
        <p:spPr>
          <a:xfrm>
            <a:off x="6963454" y="2191528"/>
            <a:ext cx="4858431" cy="3670236"/>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a:gsLst>
                    <a:gs pos="0">
                      <a:schemeClr val="tx1">
                        <a:lumMod val="75000"/>
                        <a:lumOff val="25000"/>
                      </a:schemeClr>
                    </a:gs>
                    <a:gs pos="86000">
                      <a:schemeClr val="tx1">
                        <a:lumMod val="75000"/>
                        <a:lumOff val="25000"/>
                      </a:schemeClr>
                    </a:gs>
                  </a:gsLst>
                  <a:lin ang="5400000" scaled="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dirty="0" smtClean="0">
                <a:gradFill>
                  <a:gsLst>
                    <a:gs pos="0">
                      <a:schemeClr val="accent6"/>
                    </a:gs>
                    <a:gs pos="86000">
                      <a:schemeClr val="accent6"/>
                    </a:gs>
                  </a:gsLst>
                  <a:lin ang="5400000" scaled="0"/>
                </a:gradFill>
              </a:rPr>
              <a:t>1. Count seeds</a:t>
            </a:r>
          </a:p>
          <a:p>
            <a:r>
              <a:rPr lang="en-US" dirty="0" smtClean="0">
                <a:gradFill>
                  <a:gsLst>
                    <a:gs pos="0">
                      <a:schemeClr val="accent6"/>
                    </a:gs>
                    <a:gs pos="86000">
                      <a:schemeClr val="accent6"/>
                    </a:gs>
                  </a:gsLst>
                  <a:lin ang="5400000" scaled="0"/>
                </a:gradFill>
              </a:rPr>
              <a:t>2. Bucket reads by seed</a:t>
            </a:r>
          </a:p>
          <a:p>
            <a:r>
              <a:rPr lang="en-US" dirty="0" smtClean="0">
                <a:gradFill>
                  <a:gsLst>
                    <a:gs pos="0">
                      <a:schemeClr val="accent6"/>
                    </a:gs>
                    <a:gs pos="86000">
                      <a:schemeClr val="accent6"/>
                    </a:gs>
                  </a:gsLst>
                  <a:lin ang="5400000" scaled="0"/>
                </a:gradFill>
              </a:rPr>
              <a:t>3. Connect </a:t>
            </a:r>
            <a:r>
              <a:rPr lang="en-US" dirty="0" smtClean="0">
                <a:gradFill>
                  <a:gsLst>
                    <a:gs pos="0">
                      <a:schemeClr val="accent6"/>
                    </a:gs>
                    <a:gs pos="86000">
                      <a:schemeClr val="accent6"/>
                    </a:gs>
                  </a:gsLst>
                  <a:lin ang="5400000" scaled="0"/>
                </a:gradFill>
              </a:rPr>
              <a:t>overlapping </a:t>
            </a:r>
            <a:br>
              <a:rPr lang="en-US" dirty="0" smtClean="0">
                <a:gradFill>
                  <a:gsLst>
                    <a:gs pos="0">
                      <a:schemeClr val="accent6"/>
                    </a:gs>
                    <a:gs pos="86000">
                      <a:schemeClr val="accent6"/>
                    </a:gs>
                  </a:gsLst>
                  <a:lin ang="5400000" scaled="0"/>
                </a:gradFill>
              </a:rPr>
            </a:br>
            <a:r>
              <a:rPr lang="en-US" dirty="0" smtClean="0">
                <a:gradFill>
                  <a:gsLst>
                    <a:gs pos="0">
                      <a:schemeClr val="accent6"/>
                    </a:gs>
                    <a:gs pos="86000">
                      <a:schemeClr val="accent6"/>
                    </a:gs>
                  </a:gsLst>
                  <a:lin ang="5400000" scaled="0"/>
                </a:gradFill>
              </a:rPr>
              <a:t>    reads</a:t>
            </a:r>
            <a:endParaRPr lang="en-US" dirty="0" smtClean="0">
              <a:gradFill>
                <a:gsLst>
                  <a:gs pos="0">
                    <a:schemeClr val="accent6"/>
                  </a:gs>
                  <a:gs pos="86000">
                    <a:schemeClr val="accent6"/>
                  </a:gs>
                </a:gsLst>
                <a:lin ang="5400000" scaled="0"/>
              </a:gradFill>
            </a:endParaRPr>
          </a:p>
          <a:p>
            <a:r>
              <a:rPr lang="en-US" dirty="0" smtClean="0">
                <a:gradFill>
                  <a:gsLst>
                    <a:gs pos="0">
                      <a:schemeClr val="accent6"/>
                    </a:gs>
                    <a:gs pos="86000">
                      <a:schemeClr val="accent6"/>
                    </a:gs>
                  </a:gsLst>
                  <a:lin ang="5400000" scaled="0"/>
                </a:gradFill>
              </a:rPr>
              <a:t>4. Cluster connected</a:t>
            </a:r>
            <a:br>
              <a:rPr lang="en-US" dirty="0" smtClean="0">
                <a:gradFill>
                  <a:gsLst>
                    <a:gs pos="0">
                      <a:schemeClr val="accent6"/>
                    </a:gs>
                    <a:gs pos="86000">
                      <a:schemeClr val="accent6"/>
                    </a:gs>
                  </a:gsLst>
                  <a:lin ang="5400000" scaled="0"/>
                </a:gradFill>
              </a:rPr>
            </a:br>
            <a:r>
              <a:rPr lang="en-US" dirty="0" smtClean="0">
                <a:gradFill>
                  <a:gsLst>
                    <a:gs pos="0">
                      <a:schemeClr val="accent6"/>
                    </a:gs>
                    <a:gs pos="86000">
                      <a:schemeClr val="accent6"/>
                    </a:gs>
                  </a:gsLst>
                  <a:lin ang="5400000" scaled="0"/>
                </a:gradFill>
              </a:rPr>
              <a:t>    components</a:t>
            </a:r>
          </a:p>
        </p:txBody>
      </p:sp>
      <p:sp>
        <p:nvSpPr>
          <p:cNvPr id="38" name="Left Brace 37"/>
          <p:cNvSpPr/>
          <p:nvPr/>
        </p:nvSpPr>
        <p:spPr>
          <a:xfrm rot="5400000">
            <a:off x="4223511" y="3480118"/>
            <a:ext cx="304800" cy="1328057"/>
          </a:xfrm>
          <a:prstGeom prst="leftBrace">
            <a:avLst>
              <a:gd name="adj1" fmla="val 31989"/>
              <a:gd name="adj2" fmla="val 50000"/>
            </a:avLst>
          </a:prstGeom>
        </p:spPr>
        <p:style>
          <a:lnRef idx="3">
            <a:schemeClr val="accent6"/>
          </a:lnRef>
          <a:fillRef idx="0">
            <a:schemeClr val="accent6"/>
          </a:fillRef>
          <a:effectRef idx="2">
            <a:schemeClr val="accent6"/>
          </a:effectRef>
          <a:fontRef idx="minor">
            <a:schemeClr val="tx1"/>
          </a:fontRef>
        </p:style>
        <p:txBody>
          <a:bodyPr rtlCol="0" anchor="ctr"/>
          <a:lstStyle/>
          <a:p>
            <a:pPr algn="ctr"/>
            <a:endParaRPr lang="en-US"/>
          </a:p>
        </p:txBody>
      </p:sp>
      <p:cxnSp>
        <p:nvCxnSpPr>
          <p:cNvPr id="39" name="Straight Arrow Connector 38"/>
          <p:cNvCxnSpPr>
            <a:stCxn id="38" idx="1"/>
            <a:endCxn id="24" idx="4"/>
          </p:cNvCxnSpPr>
          <p:nvPr/>
        </p:nvCxnSpPr>
        <p:spPr>
          <a:xfrm flipH="1" flipV="1">
            <a:off x="3782495" y="2950028"/>
            <a:ext cx="593416" cy="1041719"/>
          </a:xfrm>
          <a:prstGeom prst="straightConnector1">
            <a:avLst/>
          </a:prstGeom>
          <a:ln>
            <a:tailEnd type="arrow"/>
          </a:ln>
        </p:spPr>
        <p:style>
          <a:lnRef idx="3">
            <a:schemeClr val="accent4"/>
          </a:lnRef>
          <a:fillRef idx="0">
            <a:schemeClr val="accent4"/>
          </a:fillRef>
          <a:effectRef idx="2">
            <a:schemeClr val="accent4"/>
          </a:effectRef>
          <a:fontRef idx="minor">
            <a:schemeClr val="tx1"/>
          </a:fontRef>
        </p:style>
      </p:cxnSp>
      <p:sp>
        <p:nvSpPr>
          <p:cNvPr id="42" name="Left Brace 41"/>
          <p:cNvSpPr/>
          <p:nvPr/>
        </p:nvSpPr>
        <p:spPr>
          <a:xfrm rot="5400000">
            <a:off x="4223510" y="4020531"/>
            <a:ext cx="304800" cy="1328057"/>
          </a:xfrm>
          <a:prstGeom prst="leftBrace">
            <a:avLst>
              <a:gd name="adj1" fmla="val 31989"/>
              <a:gd name="adj2" fmla="val 50000"/>
            </a:avLst>
          </a:prstGeom>
        </p:spPr>
        <p:style>
          <a:lnRef idx="3">
            <a:schemeClr val="accent6"/>
          </a:lnRef>
          <a:fillRef idx="0">
            <a:schemeClr val="accent6"/>
          </a:fillRef>
          <a:effectRef idx="2">
            <a:schemeClr val="accent6"/>
          </a:effectRef>
          <a:fontRef idx="minor">
            <a:schemeClr val="tx1"/>
          </a:fontRef>
        </p:style>
        <p:txBody>
          <a:bodyPr rtlCol="0" anchor="ctr"/>
          <a:lstStyle/>
          <a:p>
            <a:pPr algn="ctr"/>
            <a:endParaRPr lang="en-US"/>
          </a:p>
        </p:txBody>
      </p:sp>
      <p:cxnSp>
        <p:nvCxnSpPr>
          <p:cNvPr id="43" name="Straight Arrow Connector 42"/>
          <p:cNvCxnSpPr>
            <a:stCxn id="42" idx="1"/>
            <a:endCxn id="24" idx="4"/>
          </p:cNvCxnSpPr>
          <p:nvPr/>
        </p:nvCxnSpPr>
        <p:spPr>
          <a:xfrm flipH="1" flipV="1">
            <a:off x="3782495" y="2950028"/>
            <a:ext cx="593415" cy="1582132"/>
          </a:xfrm>
          <a:prstGeom prst="straightConnector1">
            <a:avLst/>
          </a:prstGeom>
          <a:ln>
            <a:tailEnd type="arrow"/>
          </a:ln>
        </p:spPr>
        <p:style>
          <a:lnRef idx="3">
            <a:schemeClr val="accent4"/>
          </a:lnRef>
          <a:fillRef idx="0">
            <a:schemeClr val="accent4"/>
          </a:fillRef>
          <a:effectRef idx="2">
            <a:schemeClr val="accent4"/>
          </a:effectRef>
          <a:fontRef idx="minor">
            <a:schemeClr val="tx1"/>
          </a:fontRef>
        </p:style>
      </p:cxnSp>
    </p:spTree>
    <p:extLst>
      <p:ext uri="{BB962C8B-B14F-4D97-AF65-F5344CB8AC3E}">
        <p14:creationId xmlns:p14="http://schemas.microsoft.com/office/powerpoint/2010/main" val="3474413382"/>
      </p:ext>
    </p:extLst>
  </p:cSld>
  <p:clrMapOvr>
    <a:masterClrMapping/>
  </p:clrMapOvr>
  <mc:AlternateContent xmlns:mc="http://schemas.openxmlformats.org/markup-compatibility/2006" xmlns:p14="http://schemas.microsoft.com/office/powerpoint/2010/main">
    <mc:Choice Requires="p14">
      <p:transition spd="slow" p14:dur="1500">
        <p:push/>
      </p:transition>
    </mc:Choice>
    <mc:Fallback xmlns="">
      <p:transition spd="slow">
        <p:push/>
      </p:transition>
    </mc:Fallback>
  </mc:AlternateContent>
  <p:timing>
    <p:tnLst>
      <p:par>
        <p:cTn id="1" dur="indefinite" restart="never" nodeType="tmRoot"/>
      </p:par>
    </p:tnLst>
  </p:timing>
</p:sld>
</file>

<file path=ppt/theme/theme1.xml><?xml version="1.0" encoding="utf-8"?>
<a:theme xmlns:a="http://schemas.openxmlformats.org/drawingml/2006/main" name="Metro Template Light 16x9">
  <a:themeElements>
    <a:clrScheme name="Microsoft Colors">
      <a:dk1>
        <a:srgbClr val="000000"/>
      </a:dk1>
      <a:lt1>
        <a:srgbClr val="FFFFFF"/>
      </a:lt1>
      <a:dk2>
        <a:srgbClr val="3F3F3F"/>
      </a:dk2>
      <a:lt2>
        <a:srgbClr val="F2F2F2"/>
      </a:lt2>
      <a:accent1>
        <a:srgbClr val="00AEEF"/>
      </a:accent1>
      <a:accent2>
        <a:srgbClr val="8CC600"/>
      </a:accent2>
      <a:accent3>
        <a:srgbClr val="FF8A00"/>
      </a:accent3>
      <a:accent4>
        <a:srgbClr val="FF0097"/>
      </a:accent4>
      <a:accent5>
        <a:srgbClr val="0071BC"/>
      </a:accent5>
      <a:accent6>
        <a:srgbClr val="910091"/>
      </a:accent6>
      <a:hlink>
        <a:srgbClr val="0070C0"/>
      </a:hlink>
      <a:folHlink>
        <a:srgbClr val="0071BC"/>
      </a:folHlink>
    </a:clrScheme>
    <a:fontScheme name="Microsoft Corporate Font">
      <a:majorFont>
        <a:latin typeface="Segoe UI Light"/>
        <a:ea typeface=""/>
        <a:cs typeface=""/>
      </a:majorFont>
      <a:minorFont>
        <a:latin typeface="Segoe UI"/>
        <a:ea typeface=""/>
        <a:cs typeface=""/>
      </a:minorFont>
    </a:fontScheme>
    <a:fmtScheme name="Angles">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20400000"/>
            </a:lightRig>
          </a:scene3d>
          <a:sp3d contourW="6350">
            <a:bevelT w="41275" h="19050" prst="angle"/>
            <a:contourClr>
              <a:schemeClr val="phClr">
                <a:shade val="25000"/>
                <a:satMod val="150000"/>
              </a:schemeClr>
            </a:contourClr>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chemeClr val="accent6"/>
        </a:solidFill>
        <a:ln>
          <a:noFill/>
          <a:headEnd type="none" w="med" len="med"/>
          <a:tailEnd type="none" w="med" len="med"/>
        </a:ln>
        <a:effectLst/>
      </a:spPr>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defPPr defTabSz="914099" fontAlgn="base">
          <a:spcBef>
            <a:spcPct val="0"/>
          </a:spcBef>
          <a:spcAft>
            <a:spcPct val="0"/>
          </a:spcAft>
          <a:defRPr spc="-50" dirty="0" err="1" smtClean="0">
            <a:gradFill>
              <a:gsLst>
                <a:gs pos="0">
                  <a:srgbClr val="FFFFFF"/>
                </a:gs>
                <a:gs pos="100000">
                  <a:srgbClr val="FFFFFF"/>
                </a:gs>
              </a:gsLst>
              <a:lin ang="5400000" scaled="0"/>
            </a:gradFill>
            <a:latin typeface="Segoe UI" pitchFamily="34" charset="0"/>
            <a:ea typeface="Segoe UI" pitchFamily="34" charset="0"/>
            <a:cs typeface="Segoe UI" pitchFamily="34" charset="0"/>
          </a:defRPr>
        </a:defPPr>
      </a:lstStyle>
      <a:style>
        <a:lnRef idx="1">
          <a:schemeClr val="accent2"/>
        </a:lnRef>
        <a:fillRef idx="3">
          <a:schemeClr val="accent2"/>
        </a:fillRef>
        <a:effectRef idx="2">
          <a:schemeClr val="accent2"/>
        </a:effectRef>
        <a:fontRef idx="minor">
          <a:schemeClr val="lt1"/>
        </a:fontRef>
      </a:style>
    </a:spDef>
    <a:txDef>
      <a:spPr>
        <a:noFill/>
      </a:spPr>
      <a:bodyPr wrap="none" lIns="0" tIns="0" rIns="0" bIns="0" rtlCol="0">
        <a:spAutoFit/>
      </a:bodyPr>
      <a:lstStyle>
        <a:defPPr>
          <a:defRPr sz="4000" dirty="0" err="1" smtClean="0">
            <a:gradFill>
              <a:gsLst>
                <a:gs pos="0">
                  <a:schemeClr val="tx1">
                    <a:lumMod val="75000"/>
                    <a:lumOff val="25000"/>
                  </a:schemeClr>
                </a:gs>
                <a:gs pos="80000">
                  <a:schemeClr val="tx1">
                    <a:lumMod val="65000"/>
                    <a:lumOff val="35000"/>
                  </a:schemeClr>
                </a:gs>
              </a:gsLst>
              <a:lin ang="16200000" scaled="0"/>
            </a:gradFill>
            <a:latin typeface="Segoe UI Light" pitchFamily="34" charset="0"/>
          </a:defRPr>
        </a:defPPr>
      </a:lstStyle>
    </a:txDef>
  </a:objectDefaults>
  <a:extraClrSchemeLst/>
</a:theme>
</file>

<file path=ppt/theme/theme2.xml><?xml version="1.0" encoding="utf-8"?>
<a:theme xmlns:a="http://schemas.openxmlformats.org/drawingml/2006/main" name="Metro Template Colored Titles Segoe UI 16x9">
  <a:themeElements>
    <a:clrScheme name="Microsoft Colors">
      <a:dk1>
        <a:srgbClr val="000000"/>
      </a:dk1>
      <a:lt1>
        <a:srgbClr val="FFFFFF"/>
      </a:lt1>
      <a:dk2>
        <a:srgbClr val="3F3F3F"/>
      </a:dk2>
      <a:lt2>
        <a:srgbClr val="F2F2F2"/>
      </a:lt2>
      <a:accent1>
        <a:srgbClr val="00AEEF"/>
      </a:accent1>
      <a:accent2>
        <a:srgbClr val="8CC600"/>
      </a:accent2>
      <a:accent3>
        <a:srgbClr val="FF8A00"/>
      </a:accent3>
      <a:accent4>
        <a:srgbClr val="FF0097"/>
      </a:accent4>
      <a:accent5>
        <a:srgbClr val="0071BC"/>
      </a:accent5>
      <a:accent6>
        <a:srgbClr val="910091"/>
      </a:accent6>
      <a:hlink>
        <a:srgbClr val="0070C0"/>
      </a:hlink>
      <a:folHlink>
        <a:srgbClr val="0071BC"/>
      </a:folHlink>
    </a:clrScheme>
    <a:fontScheme name="Microsoft Corporate Font">
      <a:majorFont>
        <a:latin typeface="Segoe UI Light"/>
        <a:ea typeface=""/>
        <a:cs typeface=""/>
      </a:majorFont>
      <a:minorFont>
        <a:latin typeface="Segoe UI"/>
        <a:ea typeface=""/>
        <a:cs typeface=""/>
      </a:minorFont>
    </a:fontScheme>
    <a:fmtScheme name="Angles">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20400000"/>
            </a:lightRig>
          </a:scene3d>
          <a:sp3d contourW="6350">
            <a:bevelT w="41275" h="19050" prst="angle"/>
            <a:contourClr>
              <a:schemeClr val="phClr">
                <a:shade val="25000"/>
                <a:satMod val="150000"/>
              </a:schemeClr>
            </a:contourClr>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chemeClr val="accent6"/>
        </a:solidFill>
        <a:ln>
          <a:noFill/>
          <a:headEnd type="none" w="med" len="med"/>
          <a:tailEnd type="none" w="med" len="med"/>
        </a:ln>
        <a:effectLst/>
      </a:spPr>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defPPr defTabSz="914099" fontAlgn="base">
          <a:spcBef>
            <a:spcPct val="0"/>
          </a:spcBef>
          <a:spcAft>
            <a:spcPct val="0"/>
          </a:spcAft>
          <a:defRPr spc="-50" dirty="0">
            <a:gradFill>
              <a:gsLst>
                <a:gs pos="0">
                  <a:srgbClr val="FFFFFF"/>
                </a:gs>
                <a:gs pos="100000">
                  <a:srgbClr val="FFFFFF"/>
                </a:gs>
              </a:gsLst>
              <a:lin ang="5400000" scaled="0"/>
            </a:gradFill>
            <a:latin typeface="Segoe UI" pitchFamily="34" charset="0"/>
            <a:ea typeface="Segoe UI" pitchFamily="34" charset="0"/>
            <a:cs typeface="Segoe UI" pitchFamily="34" charset="0"/>
          </a:defRPr>
        </a:defPPr>
      </a:lstStyle>
      <a:style>
        <a:lnRef idx="1">
          <a:schemeClr val="accent2"/>
        </a:lnRef>
        <a:fillRef idx="3">
          <a:schemeClr val="accent2"/>
        </a:fillRef>
        <a:effectRef idx="2">
          <a:schemeClr val="accent2"/>
        </a:effectRef>
        <a:fontRef idx="minor">
          <a:schemeClr val="lt1"/>
        </a:fontRef>
      </a:style>
    </a:spDef>
    <a:txDef>
      <a:spPr>
        <a:noFill/>
      </a:spPr>
      <a:bodyPr wrap="none" lIns="0" tIns="0" rIns="0" bIns="0" rtlCol="0">
        <a:spAutoFit/>
      </a:bodyPr>
      <a:lstStyle>
        <a:defPPr>
          <a:defRPr sz="4000" dirty="0" err="1" smtClean="0">
            <a:gradFill>
              <a:gsLst>
                <a:gs pos="0">
                  <a:schemeClr val="tx1"/>
                </a:gs>
                <a:gs pos="86000">
                  <a:schemeClr val="tx1"/>
                </a:gs>
              </a:gsLst>
              <a:lin ang="5400000" scaled="0"/>
            </a:gradFill>
            <a:latin typeface="Segoe UI Light" pitchFamily="34" charset="0"/>
          </a:defRPr>
        </a:defPPr>
      </a:lstStyle>
    </a:tx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TrackTaxHTField0 xmlns="2295e2e7-0eeb-498e-8716-217bb2ee6ee3">
      <Terms xmlns="http://schemas.microsoft.com/office/infopath/2007/PartnerControls"/>
    </TrackTaxHTField0>
    <CampaignTaxHTField0 xmlns="2295e2e7-0eeb-498e-8716-217bb2ee6ee3">
      <Terms xmlns="http://schemas.microsoft.com/office/infopath/2007/PartnerControls"/>
    </CampaignTaxHTField0>
    <Event_x0020_End_x0020_Date xmlns="2295e2e7-0eeb-498e-8716-217bb2ee6ee3" xsi:nil="true"/>
    <Event_x0020_Start_x0020_Date xmlns="2295e2e7-0eeb-498e-8716-217bb2ee6ee3" xsi:nil="true"/>
    <MS_x0020_Speaker xmlns="2295e2e7-0eeb-498e-8716-217bb2ee6ee3">
      <UserInfo>
        <DisplayName/>
        <AccountId xsi:nil="true"/>
        <AccountType/>
      </UserInfo>
    </MS_x0020_Speaker>
    <External_x0020_Speaker xmlns="2295e2e7-0eeb-498e-8716-217bb2ee6ee3" xsi:nil="true"/>
    <Session_x0020_Code xmlns="2295e2e7-0eeb-498e-8716-217bb2ee6ee3" xsi:nil="true"/>
    <ProductTaxHTField0 xmlns="2295e2e7-0eeb-498e-8716-217bb2ee6ee3">
      <Terms xmlns="http://schemas.microsoft.com/office/infopath/2007/PartnerControls"/>
    </ProductTaxHTField0>
    <Presentation_x0020_Date xmlns="2295e2e7-0eeb-498e-8716-217bb2ee6ee3" xsi:nil="true"/>
    <Event_x0020_LocationTaxHTField0 xmlns="2295e2e7-0eeb-498e-8716-217bb2ee6ee3">
      <Terms xmlns="http://schemas.microsoft.com/office/infopath/2007/PartnerControls"/>
    </Event_x0020_LocationTaxHTField0>
    <Event1TaxHTField0 xmlns="2295e2e7-0eeb-498e-8716-217bb2ee6ee3">
      <Terms xmlns="http://schemas.microsoft.com/office/infopath/2007/PartnerControls">
        <TermInfo xmlns="http://schemas.microsoft.com/office/infopath/2007/PartnerControls">
          <TermName xmlns="http://schemas.microsoft.com/office/infopath/2007/PartnerControls">Unassigned</TermName>
          <TermId xmlns="http://schemas.microsoft.com/office/infopath/2007/PartnerControls">e51362f4-782c-41a8-bb7b-e0cfc8669933</TermId>
        </TermInfo>
      </Terms>
    </Event1TaxHTField0>
    <MS_x0020_Content_x0020_Owner xmlns="2295e2e7-0eeb-498e-8716-217bb2ee6ee3">
      <UserInfo>
        <DisplayName/>
        <AccountId xsi:nil="true"/>
        <AccountType/>
      </UserInfo>
    </MS_x0020_Content_x0020_Owner>
    <TaxCatchAll xmlns="2295e2e7-0eeb-498e-8716-217bb2ee6ee3">
      <Value>217</Value>
    </TaxCatchAll>
    <Event_x0020_VenueTaxHTField0 xmlns="2295e2e7-0eeb-498e-8716-217bb2ee6ee3">
      <Terms xmlns="http://schemas.microsoft.com/office/infopath/2007/PartnerControls"/>
    </Event_x0020_VenueTaxHTField0>
    <AudienceTaxHTField0 xmlns="c6bb9d19-7926-47a4-9d93-93d54014735c">
      <Terms xmlns="http://schemas.microsoft.com/office/infopath/2007/PartnerControls"/>
    </AudienceTaxHTField0>
    <AverageRating xmlns="http://schemas.microsoft.com/sharepoint/v3" xsi:nil="true"/>
  </documentManagement>
</p:properties>
</file>

<file path=customXml/item3.xml><?xml version="1.0" encoding="utf-8"?>
<ct:contentTypeSchema xmlns:ct="http://schemas.microsoft.com/office/2006/metadata/contentType" xmlns:ma="http://schemas.microsoft.com/office/2006/metadata/properties/metaAttributes" ct:_="" ma:_="" ma:contentTypeName="PresentationsDoc" ma:contentTypeID="0x010100B88FC3ECA26D1C46B3C4C83281D2EB9C00AD782177ECB24F489B6FFC2D5D3099D1" ma:contentTypeVersion="65" ma:contentTypeDescription="" ma:contentTypeScope="" ma:versionID="47160766eacd36269d2fd65704d81343">
  <xsd:schema xmlns:xsd="http://www.w3.org/2001/XMLSchema" xmlns:xs="http://www.w3.org/2001/XMLSchema" xmlns:p="http://schemas.microsoft.com/office/2006/metadata/properties" xmlns:ns1="http://schemas.microsoft.com/sharepoint/v3" xmlns:ns2="2295e2e7-0eeb-498e-8716-217bb2ee6ee3" xmlns:ns3="c6bb9d19-7926-47a4-9d93-93d54014735c" targetNamespace="http://schemas.microsoft.com/office/2006/metadata/properties" ma:root="true" ma:fieldsID="c832fa291f69295bc0d4e1b83a55794d" ns1:_="" ns2:_="" ns3:_="">
    <xsd:import namespace="http://schemas.microsoft.com/sharepoint/v3"/>
    <xsd:import namespace="2295e2e7-0eeb-498e-8716-217bb2ee6ee3"/>
    <xsd:import namespace="c6bb9d19-7926-47a4-9d93-93d54014735c"/>
    <xsd:element name="properties">
      <xsd:complexType>
        <xsd:sequence>
          <xsd:element name="documentManagement">
            <xsd:complexType>
              <xsd:all>
                <xsd:element ref="ns2:Event_x0020_Start_x0020_Date" minOccurs="0"/>
                <xsd:element ref="ns2:Event_x0020_End_x0020_Date" minOccurs="0"/>
                <xsd:element ref="ns2:Presentation_x0020_Date" minOccurs="0"/>
                <xsd:element ref="ns2:MS_x0020_Speaker" minOccurs="0"/>
                <xsd:element ref="ns2:External_x0020_Speaker" minOccurs="0"/>
                <xsd:element ref="ns2:Session_x0020_Code" minOccurs="0"/>
                <xsd:element ref="ns2:MS_x0020_Content_x0020_Owner" minOccurs="0"/>
                <xsd:element ref="ns2:TaxCatchAll" minOccurs="0"/>
                <xsd:element ref="ns2:ProductTaxHTField0" minOccurs="0"/>
                <xsd:element ref="ns2:TaxCatchAllLabel" minOccurs="0"/>
                <xsd:element ref="ns2:CampaignTaxHTField0" minOccurs="0"/>
                <xsd:element ref="ns2:TrackTaxHTField0" minOccurs="0"/>
                <xsd:element ref="ns2:Event_x0020_VenueTaxHTField0" minOccurs="0"/>
                <xsd:element ref="ns3:AudienceTaxHTField0" minOccurs="0"/>
                <xsd:element ref="ns2:Event_x0020_LocationTaxHTField0" minOccurs="0"/>
                <xsd:element ref="ns2:Event1TaxHTField0" minOccurs="0"/>
                <xsd:element ref="ns1:AverageRating" minOccurs="0"/>
                <xsd:element ref="ns1:RatingCount"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AverageRating" ma:index="31" nillable="true" ma:displayName="Rating (0-5)" ma:decimals="2" ma:description="Average value of all the ratings that have been submitted" ma:internalName="AverageRating" ma:readOnly="true">
      <xsd:simpleType>
        <xsd:restriction base="dms:Number"/>
      </xsd:simpleType>
    </xsd:element>
    <xsd:element name="RatingCount" ma:index="32" nillable="true" ma:displayName="Number of Ratings" ma:decimals="0" ma:description="Number of ratings submitted" ma:internalName="RatingCount" ma:readOnly="true">
      <xsd:simpleType>
        <xsd:restriction base="dms:Number"/>
      </xsd:simpleType>
    </xsd:element>
  </xsd:schema>
  <xsd:schema xmlns:xsd="http://www.w3.org/2001/XMLSchema" xmlns:xs="http://www.w3.org/2001/XMLSchema" xmlns:dms="http://schemas.microsoft.com/office/2006/documentManagement/types" xmlns:pc="http://schemas.microsoft.com/office/infopath/2007/PartnerControls" targetNamespace="2295e2e7-0eeb-498e-8716-217bb2ee6ee3" elementFormDefault="qualified">
    <xsd:import namespace="http://schemas.microsoft.com/office/2006/documentManagement/types"/>
    <xsd:import namespace="http://schemas.microsoft.com/office/infopath/2007/PartnerControls"/>
    <xsd:element name="Event_x0020_Start_x0020_Date" ma:index="5" nillable="true" ma:displayName="Event Start Date" ma:format="DateOnly" ma:internalName="Event_x0020_Start_x0020_Date">
      <xsd:simpleType>
        <xsd:restriction base="dms:DateTime"/>
      </xsd:simpleType>
    </xsd:element>
    <xsd:element name="Event_x0020_End_x0020_Date" ma:index="6" nillable="true" ma:displayName="Event End Date" ma:format="DateOnly" ma:internalName="Event_x0020_End_x0020_Date">
      <xsd:simpleType>
        <xsd:restriction base="dms:DateTime"/>
      </xsd:simpleType>
    </xsd:element>
    <xsd:element name="Presentation_x0020_Date" ma:index="7" nillable="true" ma:displayName="Presentation Date" ma:format="DateOnly" ma:internalName="Presentation_x0020_Date" ma:readOnly="false">
      <xsd:simpleType>
        <xsd:restriction base="dms:DateTime"/>
      </xsd:simpleType>
    </xsd:element>
    <xsd:element name="MS_x0020_Speaker" ma:index="8" nillable="true" ma:displayName="MS Speaker" ma:list="UserInfo" ma:SharePointGroup="0" ma:internalName="MS_x0020_Speaker" ma:readOnly="false" ma:showField="ImnName">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External_x0020_Speaker" ma:index="9" nillable="true" ma:displayName="Speaker" ma:internalName="External_x0020_Speaker">
      <xsd:simpleType>
        <xsd:restriction base="dms:Text">
          <xsd:maxLength value="255"/>
        </xsd:restriction>
      </xsd:simpleType>
    </xsd:element>
    <xsd:element name="Session_x0020_Code" ma:index="13" nillable="true" ma:displayName="Session Code" ma:internalName="Session_x0020_Code" ma:readOnly="false">
      <xsd:simpleType>
        <xsd:restriction base="dms:Text">
          <xsd:maxLength value="255"/>
        </xsd:restriction>
      </xsd:simpleType>
    </xsd:element>
    <xsd:element name="MS_x0020_Content_x0020_Owner" ma:index="15" nillable="true" ma:displayName="MS Content Owner" ma:list="UserInfo" ma:SharePointGroup="0" ma:internalName="MS_x0020_Content_x0020_Owner" ma:showField="ImnName">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TaxCatchAll" ma:index="18" nillable="true" ma:displayName="Taxonomy Catch All Column" ma:hidden="true" ma:list="{09db2fa7-4ee4-4bb3-80e9-fade681f539b}" ma:internalName="TaxCatchAll" ma:showField="CatchAllData" ma:web="2295e2e7-0eeb-498e-8716-217bb2ee6ee3">
      <xsd:complexType>
        <xsd:complexContent>
          <xsd:extension base="dms:MultiChoiceLookup">
            <xsd:sequence>
              <xsd:element name="Value" type="dms:Lookup" maxOccurs="unbounded" minOccurs="0" nillable="true"/>
            </xsd:sequence>
          </xsd:extension>
        </xsd:complexContent>
      </xsd:complexType>
    </xsd:element>
    <xsd:element name="ProductTaxHTField0" ma:index="19" nillable="true" ma:taxonomy="true" ma:internalName="ProductTaxHTField0" ma:taxonomyFieldName="Product" ma:displayName="Product" ma:default="" ma:fieldId="{59a4a0b0-ed64-4542-a55e-4a6c70bd0ce0}" ma:taxonomyMulti="true" ma:sspId="97b7c527-f488-4fed-8d5b-5946c5598d72" ma:termSetId="723ec65c-d8cf-498e-87b8-c7868c2070aa" ma:anchorId="00000000-0000-0000-0000-000000000000" ma:open="false" ma:isKeyword="false">
      <xsd:complexType>
        <xsd:sequence>
          <xsd:element ref="pc:Terms" minOccurs="0" maxOccurs="1"/>
        </xsd:sequence>
      </xsd:complexType>
    </xsd:element>
    <xsd:element name="TaxCatchAllLabel" ma:index="20" nillable="true" ma:displayName="Taxonomy Catch All Column1" ma:hidden="true" ma:list="{09db2fa7-4ee4-4bb3-80e9-fade681f539b}" ma:internalName="TaxCatchAllLabel" ma:readOnly="true" ma:showField="CatchAllDataLabel" ma:web="2295e2e7-0eeb-498e-8716-217bb2ee6ee3">
      <xsd:complexType>
        <xsd:complexContent>
          <xsd:extension base="dms:MultiChoiceLookup">
            <xsd:sequence>
              <xsd:element name="Value" type="dms:Lookup" maxOccurs="unbounded" minOccurs="0" nillable="true"/>
            </xsd:sequence>
          </xsd:extension>
        </xsd:complexContent>
      </xsd:complexType>
    </xsd:element>
    <xsd:element name="CampaignTaxHTField0" ma:index="22" nillable="true" ma:taxonomy="true" ma:internalName="CampaignTaxHTField0" ma:taxonomyFieldName="Campaign" ma:displayName="Campaign" ma:default="" ma:fieldId="{bcb0c99d-b00c-42c6-a16b-e1e19731231d}" ma:sspId="97b7c527-f488-4fed-8d5b-5946c5598d72" ma:termSetId="138795c4-ffb5-4450-8dda-30da75617ce8" ma:anchorId="00000000-0000-0000-0000-000000000000" ma:open="false" ma:isKeyword="false">
      <xsd:complexType>
        <xsd:sequence>
          <xsd:element ref="pc:Terms" minOccurs="0" maxOccurs="1"/>
        </xsd:sequence>
      </xsd:complexType>
    </xsd:element>
    <xsd:element name="TrackTaxHTField0" ma:index="23" nillable="true" ma:taxonomy="true" ma:internalName="TrackTaxHTField0" ma:taxonomyFieldName="Track" ma:displayName="Track" ma:readOnly="false" ma:default="" ma:fieldId="{95cacdfb-fc4c-4855-b7e7-906e6cf614c7}" ma:sspId="97b7c527-f488-4fed-8d5b-5946c5598d72" ma:termSetId="0179c88a-9c61-48f9-822c-c3f082e6266e" ma:anchorId="00000000-0000-0000-0000-000000000000" ma:open="false" ma:isKeyword="false">
      <xsd:complexType>
        <xsd:sequence>
          <xsd:element ref="pc:Terms" minOccurs="0" maxOccurs="1"/>
        </xsd:sequence>
      </xsd:complexType>
    </xsd:element>
    <xsd:element name="Event_x0020_VenueTaxHTField0" ma:index="25" nillable="true" ma:taxonomy="true" ma:internalName="Event_x0020_VenueTaxHTField0" ma:taxonomyFieldName="Event_x0020_Venue" ma:displayName="Event Venue" ma:readOnly="false" ma:default="" ma:fieldId="{72225233-bea3-47c9-bcc0-70aff672e91a}" ma:sspId="97b7c527-f488-4fed-8d5b-5946c5598d72" ma:termSetId="5a094974-7eaf-4365-a0ec-3f33af6288c5" ma:anchorId="00000000-0000-0000-0000-000000000000" ma:open="false" ma:isKeyword="false">
      <xsd:complexType>
        <xsd:sequence>
          <xsd:element ref="pc:Terms" minOccurs="0" maxOccurs="1"/>
        </xsd:sequence>
      </xsd:complexType>
    </xsd:element>
    <xsd:element name="Event_x0020_LocationTaxHTField0" ma:index="27" nillable="true" ma:taxonomy="true" ma:internalName="Event_x0020_LocationTaxHTField0" ma:taxonomyFieldName="Event_x0020_Location" ma:displayName="Event Location" ma:readOnly="false" ma:default="" ma:fieldId="{721246b6-18f0-4d78-9fb7-960f4884f52f}" ma:sspId="97b7c527-f488-4fed-8d5b-5946c5598d72" ma:termSetId="b1d717b9-d701-42ce-97ea-d2b3fb10f90e" ma:anchorId="00000000-0000-0000-0000-000000000000" ma:open="true" ma:isKeyword="false">
      <xsd:complexType>
        <xsd:sequence>
          <xsd:element ref="pc:Terms" minOccurs="0" maxOccurs="1"/>
        </xsd:sequence>
      </xsd:complexType>
    </xsd:element>
    <xsd:element name="Event1TaxHTField0" ma:index="30" ma:taxonomy="true" ma:internalName="Event1TaxHTField0" ma:taxonomyFieldName="Event1" ma:displayName="Event Name" ma:readOnly="false" ma:default="" ma:fieldId="{173efa96-a0c5-4b7e-a5c5-ebf0027a79b9}" ma:sspId="97b7c527-f488-4fed-8d5b-5946c5598d72" ma:termSetId="9f06399b-0da0-4c2b-9299-a3eed5ae7f49" ma:anchorId="00000000-0000-0000-0000-000000000000" ma:open="true" ma:isKeyword="false">
      <xsd:complexType>
        <xsd:sequence>
          <xsd:element ref="pc:Terms" minOccurs="0" maxOccurs="1"/>
        </xsd:sequence>
      </xsd:complexType>
    </xsd:element>
  </xsd:schema>
  <xsd:schema xmlns:xsd="http://www.w3.org/2001/XMLSchema" xmlns:xs="http://www.w3.org/2001/XMLSchema" xmlns:dms="http://schemas.microsoft.com/office/2006/documentManagement/types" xmlns:pc="http://schemas.microsoft.com/office/infopath/2007/PartnerControls" targetNamespace="c6bb9d19-7926-47a4-9d93-93d54014735c" elementFormDefault="qualified">
    <xsd:import namespace="http://schemas.microsoft.com/office/2006/documentManagement/types"/>
    <xsd:import namespace="http://schemas.microsoft.com/office/infopath/2007/PartnerControls"/>
    <xsd:element name="AudienceTaxHTField0" ma:index="26" nillable="true" ma:taxonomy="true" ma:internalName="AudienceTaxHTField0" ma:taxonomyFieldName="Audience" ma:displayName="Audience" ma:readOnly="false" ma:default="" ma:fieldId="{6a4ad93e-f836-4089-85dd-0b5a8d4c5063}" ma:taxonomyMulti="true" ma:sspId="97b7c527-f488-4fed-8d5b-5946c5598d72" ma:termSetId="c7e95267-347d-4fd5-a34e-50bd1fa28ece" ma:anchorId="00000000-0000-0000-0000-000000000000" ma:open="false" ma:isKeyword="false">
      <xsd:complexType>
        <xsd:sequence>
          <xsd:element ref="pc:Terms" minOccurs="0" maxOccurs="1"/>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28" ma:displayName="Content Type"/>
        <xsd:element ref="dc:title" minOccurs="0" maxOccurs="1" ma:index="1"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758FDAC0-319D-4A54-8D8E-1D42CB1F8004}">
  <ds:schemaRefs>
    <ds:schemaRef ds:uri="http://schemas.microsoft.com/sharepoint/v3/contenttype/forms"/>
  </ds:schemaRefs>
</ds:datastoreItem>
</file>

<file path=customXml/itemProps2.xml><?xml version="1.0" encoding="utf-8"?>
<ds:datastoreItem xmlns:ds="http://schemas.openxmlformats.org/officeDocument/2006/customXml" ds:itemID="{F990F116-B58F-4255-B05B-DA3808E0E5C6}">
  <ds:schemaRefs>
    <ds:schemaRef ds:uri="http://purl.org/dc/elements/1.1/"/>
    <ds:schemaRef ds:uri="c6bb9d19-7926-47a4-9d93-93d54014735c"/>
    <ds:schemaRef ds:uri="http://schemas.openxmlformats.org/package/2006/metadata/core-properties"/>
    <ds:schemaRef ds:uri="http://purl.org/dc/terms/"/>
    <ds:schemaRef ds:uri="http://purl.org/dc/dcmitype/"/>
    <ds:schemaRef ds:uri="http://schemas.microsoft.com/sharepoint/v3"/>
    <ds:schemaRef ds:uri="http://schemas.microsoft.com/office/2006/documentManagement/types"/>
    <ds:schemaRef ds:uri="http://schemas.microsoft.com/office/2006/metadata/properties"/>
    <ds:schemaRef ds:uri="http://www.w3.org/XML/1998/namespace"/>
    <ds:schemaRef ds:uri="http://schemas.microsoft.com/office/infopath/2007/PartnerControls"/>
    <ds:schemaRef ds:uri="2295e2e7-0eeb-498e-8716-217bb2ee6ee3"/>
  </ds:schemaRefs>
</ds:datastoreItem>
</file>

<file path=customXml/itemProps3.xml><?xml version="1.0" encoding="utf-8"?>
<ds:datastoreItem xmlns:ds="http://schemas.openxmlformats.org/officeDocument/2006/customXml" ds:itemID="{9253FB22-03E3-4A41-BF56-63A021EAE49E}">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2295e2e7-0eeb-498e-8716-217bb2ee6ee3"/>
    <ds:schemaRef ds:uri="c6bb9d19-7926-47a4-9d93-93d54014735c"/>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Metro Template Light 16x9</Template>
  <TotalTime>2785</TotalTime>
  <Words>529</Words>
  <Application>Microsoft Office PowerPoint</Application>
  <PresentationFormat>Custom</PresentationFormat>
  <Paragraphs>162</Paragraphs>
  <Slides>12</Slides>
  <Notes>0</Notes>
  <HiddenSlides>0</HiddenSlides>
  <MMClips>0</MMClips>
  <ScaleCrop>false</ScaleCrop>
  <HeadingPairs>
    <vt:vector size="4" baseType="variant">
      <vt:variant>
        <vt:lpstr>Theme</vt:lpstr>
      </vt:variant>
      <vt:variant>
        <vt:i4>2</vt:i4>
      </vt:variant>
      <vt:variant>
        <vt:lpstr>Slide Titles</vt:lpstr>
      </vt:variant>
      <vt:variant>
        <vt:i4>12</vt:i4>
      </vt:variant>
    </vt:vector>
  </HeadingPairs>
  <TitlesOfParts>
    <vt:vector size="14" baseType="lpstr">
      <vt:lpstr>Metro Template Light 16x9</vt:lpstr>
      <vt:lpstr>Metro Template Colored Titles Segoe UI 16x9</vt:lpstr>
      <vt:lpstr>PowerPoint Presentation</vt:lpstr>
      <vt:lpstr>Genomics project </vt:lpstr>
      <vt:lpstr>Genomics pipeline</vt:lpstr>
      <vt:lpstr>Genomics pipeline</vt:lpstr>
      <vt:lpstr>SNAP</vt:lpstr>
      <vt:lpstr>FLASH</vt:lpstr>
      <vt:lpstr>Read alignment</vt:lpstr>
      <vt:lpstr>Coverage distribution</vt:lpstr>
      <vt:lpstr>Hash clustering</vt:lpstr>
      <vt:lpstr>Targeted de novo assembly</vt:lpstr>
      <vt:lpstr>Scaffold assembly</vt:lpstr>
      <vt:lpstr>Next steps? …</vt:lpstr>
    </vt:vector>
  </TitlesOfParts>
  <Manager>&lt;Content Manager Name Here&gt;</Manager>
  <Company>Microsoft Corporation</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FLASH Planning</dc:title>
  <dc:subject>&lt;Event Name Here&gt;</dc:subject>
  <dc:creator>Ravi Pandya</dc:creator>
  <cp:keywords>&lt;Any Related Keywords&gt;</cp:keywords>
  <dc:description>Template: Saku Uchikawa, Microsoft Corporation
Formatting:
Event Date: 
Event Location: 
Audience Type: Internal</dc:description>
  <cp:lastModifiedBy>Ravi Pandya</cp:lastModifiedBy>
  <cp:revision>124</cp:revision>
  <dcterms:created xsi:type="dcterms:W3CDTF">2012-06-13T17:11:34Z</dcterms:created>
  <dcterms:modified xsi:type="dcterms:W3CDTF">2012-06-28T21:15:56Z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0x010100B88FC3ECA26D1C46B3C4C83281D2EB9C00AD782177ECB24F489B6FFC2D5D3099D1</vt:lpwstr>
  </property>
  <property fmtid="{D5CDD505-2E9C-101B-9397-08002B2CF9AE}" pid="3" name="Product">
    <vt:lpwstr/>
  </property>
  <property fmtid="{D5CDD505-2E9C-101B-9397-08002B2CF9AE}" pid="4" name="Event1">
    <vt:lpwstr>217;#Unassigned|e51362f4-782c-41a8-bb7b-e0cfc8669933</vt:lpwstr>
  </property>
  <property fmtid="{D5CDD505-2E9C-101B-9397-08002B2CF9AE}" pid="5" name="Audience">
    <vt:lpwstr/>
  </property>
</Properties>
</file>